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9B85F-90DC-45B8-8D17-75B0C274D4DF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25FCC-4A71-49BF-8C49-88A7E64B6C7C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25FCC-4A71-49BF-8C49-88A7E64B6C7C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921D-2752-420B-8238-7A38393FAE2E}" type="datetimeFigureOut">
              <a:rPr lang="pt-BR" smtClean="0"/>
              <a:t>02/02/2010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D244B-4167-425F-9638-3A1374C58541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ia-hidrografica.jpg"/>
          <p:cNvPicPr>
            <a:picLocks noChangeAspect="1"/>
          </p:cNvPicPr>
          <p:nvPr/>
        </p:nvPicPr>
        <p:blipFill>
          <a:blip r:embed="rId3" cstate="print"/>
          <a:srcRect b="11487"/>
          <a:stretch>
            <a:fillRect/>
          </a:stretch>
        </p:blipFill>
        <p:spPr>
          <a:xfrm>
            <a:off x="0" y="739378"/>
            <a:ext cx="9144000" cy="4761324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1251284" y="974558"/>
            <a:ext cx="7483642" cy="4066674"/>
          </a:xfrm>
          <a:custGeom>
            <a:avLst/>
            <a:gdLst>
              <a:gd name="connsiteX0" fmla="*/ 7483642 w 7483642"/>
              <a:gd name="connsiteY0" fmla="*/ 3200400 h 4066674"/>
              <a:gd name="connsiteX1" fmla="*/ 7447548 w 7483642"/>
              <a:gd name="connsiteY1" fmla="*/ 3019926 h 4066674"/>
              <a:gd name="connsiteX2" fmla="*/ 7447548 w 7483642"/>
              <a:gd name="connsiteY2" fmla="*/ 3019926 h 4066674"/>
              <a:gd name="connsiteX3" fmla="*/ 7435516 w 7483642"/>
              <a:gd name="connsiteY3" fmla="*/ 2947737 h 4066674"/>
              <a:gd name="connsiteX4" fmla="*/ 7351295 w 7483642"/>
              <a:gd name="connsiteY4" fmla="*/ 2851484 h 4066674"/>
              <a:gd name="connsiteX5" fmla="*/ 7315200 w 7483642"/>
              <a:gd name="connsiteY5" fmla="*/ 2839453 h 4066674"/>
              <a:gd name="connsiteX6" fmla="*/ 7206916 w 7483642"/>
              <a:gd name="connsiteY6" fmla="*/ 2791326 h 4066674"/>
              <a:gd name="connsiteX7" fmla="*/ 7170821 w 7483642"/>
              <a:gd name="connsiteY7" fmla="*/ 2779295 h 4066674"/>
              <a:gd name="connsiteX8" fmla="*/ 7098632 w 7483642"/>
              <a:gd name="connsiteY8" fmla="*/ 2731168 h 4066674"/>
              <a:gd name="connsiteX9" fmla="*/ 6894095 w 7483642"/>
              <a:gd name="connsiteY9" fmla="*/ 2695074 h 4066674"/>
              <a:gd name="connsiteX10" fmla="*/ 6870032 w 7483642"/>
              <a:gd name="connsiteY10" fmla="*/ 2671010 h 4066674"/>
              <a:gd name="connsiteX11" fmla="*/ 6833937 w 7483642"/>
              <a:gd name="connsiteY11" fmla="*/ 2658979 h 4066674"/>
              <a:gd name="connsiteX12" fmla="*/ 6773779 w 7483642"/>
              <a:gd name="connsiteY12" fmla="*/ 2610853 h 4066674"/>
              <a:gd name="connsiteX13" fmla="*/ 6737684 w 7483642"/>
              <a:gd name="connsiteY13" fmla="*/ 2586789 h 4066674"/>
              <a:gd name="connsiteX14" fmla="*/ 6689558 w 7483642"/>
              <a:gd name="connsiteY14" fmla="*/ 2574758 h 4066674"/>
              <a:gd name="connsiteX15" fmla="*/ 6497053 w 7483642"/>
              <a:gd name="connsiteY15" fmla="*/ 2550695 h 4066674"/>
              <a:gd name="connsiteX16" fmla="*/ 6412832 w 7483642"/>
              <a:gd name="connsiteY16" fmla="*/ 2526631 h 4066674"/>
              <a:gd name="connsiteX17" fmla="*/ 6340642 w 7483642"/>
              <a:gd name="connsiteY17" fmla="*/ 2466474 h 4066674"/>
              <a:gd name="connsiteX18" fmla="*/ 6316579 w 7483642"/>
              <a:gd name="connsiteY18" fmla="*/ 2430379 h 4066674"/>
              <a:gd name="connsiteX19" fmla="*/ 6304548 w 7483642"/>
              <a:gd name="connsiteY19" fmla="*/ 2394284 h 4066674"/>
              <a:gd name="connsiteX20" fmla="*/ 6280484 w 7483642"/>
              <a:gd name="connsiteY20" fmla="*/ 2370221 h 4066674"/>
              <a:gd name="connsiteX21" fmla="*/ 6268453 w 7483642"/>
              <a:gd name="connsiteY21" fmla="*/ 2322095 h 4066674"/>
              <a:gd name="connsiteX22" fmla="*/ 6244390 w 7483642"/>
              <a:gd name="connsiteY22" fmla="*/ 2249905 h 4066674"/>
              <a:gd name="connsiteX23" fmla="*/ 6232358 w 7483642"/>
              <a:gd name="connsiteY23" fmla="*/ 2213810 h 4066674"/>
              <a:gd name="connsiteX24" fmla="*/ 6196263 w 7483642"/>
              <a:gd name="connsiteY24" fmla="*/ 2165684 h 4066674"/>
              <a:gd name="connsiteX25" fmla="*/ 6160169 w 7483642"/>
              <a:gd name="connsiteY25" fmla="*/ 2081463 h 4066674"/>
              <a:gd name="connsiteX26" fmla="*/ 6136105 w 7483642"/>
              <a:gd name="connsiteY26" fmla="*/ 2009274 h 4066674"/>
              <a:gd name="connsiteX27" fmla="*/ 6124074 w 7483642"/>
              <a:gd name="connsiteY27" fmla="*/ 1973179 h 4066674"/>
              <a:gd name="connsiteX28" fmla="*/ 6075948 w 7483642"/>
              <a:gd name="connsiteY28" fmla="*/ 1900989 h 4066674"/>
              <a:gd name="connsiteX29" fmla="*/ 5979695 w 7483642"/>
              <a:gd name="connsiteY29" fmla="*/ 1804737 h 4066674"/>
              <a:gd name="connsiteX30" fmla="*/ 5943600 w 7483642"/>
              <a:gd name="connsiteY30" fmla="*/ 1768642 h 4066674"/>
              <a:gd name="connsiteX31" fmla="*/ 5907505 w 7483642"/>
              <a:gd name="connsiteY31" fmla="*/ 1744579 h 4066674"/>
              <a:gd name="connsiteX32" fmla="*/ 5847348 w 7483642"/>
              <a:gd name="connsiteY32" fmla="*/ 1684421 h 4066674"/>
              <a:gd name="connsiteX33" fmla="*/ 5787190 w 7483642"/>
              <a:gd name="connsiteY33" fmla="*/ 1636295 h 4066674"/>
              <a:gd name="connsiteX34" fmla="*/ 5630779 w 7483642"/>
              <a:gd name="connsiteY34" fmla="*/ 1612231 h 4066674"/>
              <a:gd name="connsiteX35" fmla="*/ 5594684 w 7483642"/>
              <a:gd name="connsiteY35" fmla="*/ 1600200 h 4066674"/>
              <a:gd name="connsiteX36" fmla="*/ 5522495 w 7483642"/>
              <a:gd name="connsiteY36" fmla="*/ 1528010 h 4066674"/>
              <a:gd name="connsiteX37" fmla="*/ 5486400 w 7483642"/>
              <a:gd name="connsiteY37" fmla="*/ 1491916 h 4066674"/>
              <a:gd name="connsiteX38" fmla="*/ 5450305 w 7483642"/>
              <a:gd name="connsiteY38" fmla="*/ 1467853 h 4066674"/>
              <a:gd name="connsiteX39" fmla="*/ 5390148 w 7483642"/>
              <a:gd name="connsiteY39" fmla="*/ 1419726 h 4066674"/>
              <a:gd name="connsiteX40" fmla="*/ 5366084 w 7483642"/>
              <a:gd name="connsiteY40" fmla="*/ 1395663 h 4066674"/>
              <a:gd name="connsiteX41" fmla="*/ 5329990 w 7483642"/>
              <a:gd name="connsiteY41" fmla="*/ 1371600 h 4066674"/>
              <a:gd name="connsiteX42" fmla="*/ 5293895 w 7483642"/>
              <a:gd name="connsiteY42" fmla="*/ 1191126 h 4066674"/>
              <a:gd name="connsiteX43" fmla="*/ 5269832 w 7483642"/>
              <a:gd name="connsiteY43" fmla="*/ 1155031 h 4066674"/>
              <a:gd name="connsiteX44" fmla="*/ 5257800 w 7483642"/>
              <a:gd name="connsiteY44" fmla="*/ 1118937 h 4066674"/>
              <a:gd name="connsiteX45" fmla="*/ 5185611 w 7483642"/>
              <a:gd name="connsiteY45" fmla="*/ 1082842 h 4066674"/>
              <a:gd name="connsiteX46" fmla="*/ 5149516 w 7483642"/>
              <a:gd name="connsiteY46" fmla="*/ 1058779 h 4066674"/>
              <a:gd name="connsiteX47" fmla="*/ 5077327 w 7483642"/>
              <a:gd name="connsiteY47" fmla="*/ 1034716 h 4066674"/>
              <a:gd name="connsiteX48" fmla="*/ 5053263 w 7483642"/>
              <a:gd name="connsiteY48" fmla="*/ 1010653 h 4066674"/>
              <a:gd name="connsiteX49" fmla="*/ 5029200 w 7483642"/>
              <a:gd name="connsiteY49" fmla="*/ 974558 h 4066674"/>
              <a:gd name="connsiteX50" fmla="*/ 4969042 w 7483642"/>
              <a:gd name="connsiteY50" fmla="*/ 926431 h 4066674"/>
              <a:gd name="connsiteX51" fmla="*/ 4920916 w 7483642"/>
              <a:gd name="connsiteY51" fmla="*/ 854242 h 4066674"/>
              <a:gd name="connsiteX52" fmla="*/ 4884821 w 7483642"/>
              <a:gd name="connsiteY52" fmla="*/ 721895 h 4066674"/>
              <a:gd name="connsiteX53" fmla="*/ 4884821 w 7483642"/>
              <a:gd name="connsiteY53" fmla="*/ 721895 h 4066674"/>
              <a:gd name="connsiteX54" fmla="*/ 4872790 w 7483642"/>
              <a:gd name="connsiteY54" fmla="*/ 673768 h 4066674"/>
              <a:gd name="connsiteX55" fmla="*/ 4848727 w 7483642"/>
              <a:gd name="connsiteY55" fmla="*/ 601579 h 4066674"/>
              <a:gd name="connsiteX56" fmla="*/ 4836695 w 7483642"/>
              <a:gd name="connsiteY56" fmla="*/ 565484 h 4066674"/>
              <a:gd name="connsiteX57" fmla="*/ 4812632 w 7483642"/>
              <a:gd name="connsiteY57" fmla="*/ 529389 h 4066674"/>
              <a:gd name="connsiteX58" fmla="*/ 4788569 w 7483642"/>
              <a:gd name="connsiteY58" fmla="*/ 457200 h 4066674"/>
              <a:gd name="connsiteX59" fmla="*/ 4776537 w 7483642"/>
              <a:gd name="connsiteY59" fmla="*/ 421105 h 4066674"/>
              <a:gd name="connsiteX60" fmla="*/ 4752474 w 7483642"/>
              <a:gd name="connsiteY60" fmla="*/ 385010 h 4066674"/>
              <a:gd name="connsiteX61" fmla="*/ 4716379 w 7483642"/>
              <a:gd name="connsiteY61" fmla="*/ 300789 h 4066674"/>
              <a:gd name="connsiteX62" fmla="*/ 4680284 w 7483642"/>
              <a:gd name="connsiteY62" fmla="*/ 276726 h 4066674"/>
              <a:gd name="connsiteX63" fmla="*/ 4608095 w 7483642"/>
              <a:gd name="connsiteY63" fmla="*/ 204537 h 4066674"/>
              <a:gd name="connsiteX64" fmla="*/ 4620127 w 7483642"/>
              <a:gd name="connsiteY64" fmla="*/ 168442 h 4066674"/>
              <a:gd name="connsiteX65" fmla="*/ 4572000 w 7483642"/>
              <a:gd name="connsiteY65" fmla="*/ 108284 h 4066674"/>
              <a:gd name="connsiteX66" fmla="*/ 4523874 w 7483642"/>
              <a:gd name="connsiteY66" fmla="*/ 96253 h 4066674"/>
              <a:gd name="connsiteX67" fmla="*/ 4451684 w 7483642"/>
              <a:gd name="connsiteY67" fmla="*/ 48126 h 4066674"/>
              <a:gd name="connsiteX68" fmla="*/ 4283242 w 7483642"/>
              <a:gd name="connsiteY68" fmla="*/ 72189 h 4066674"/>
              <a:gd name="connsiteX69" fmla="*/ 4211053 w 7483642"/>
              <a:gd name="connsiteY69" fmla="*/ 96253 h 4066674"/>
              <a:gd name="connsiteX70" fmla="*/ 4162927 w 7483642"/>
              <a:gd name="connsiteY70" fmla="*/ 108284 h 4066674"/>
              <a:gd name="connsiteX71" fmla="*/ 4090737 w 7483642"/>
              <a:gd name="connsiteY71" fmla="*/ 132347 h 4066674"/>
              <a:gd name="connsiteX72" fmla="*/ 3994484 w 7483642"/>
              <a:gd name="connsiteY72" fmla="*/ 120316 h 4066674"/>
              <a:gd name="connsiteX73" fmla="*/ 3946358 w 7483642"/>
              <a:gd name="connsiteY73" fmla="*/ 96253 h 4066674"/>
              <a:gd name="connsiteX74" fmla="*/ 3874169 w 7483642"/>
              <a:gd name="connsiteY74" fmla="*/ 36095 h 4066674"/>
              <a:gd name="connsiteX75" fmla="*/ 3729790 w 7483642"/>
              <a:gd name="connsiteY75" fmla="*/ 48126 h 4066674"/>
              <a:gd name="connsiteX76" fmla="*/ 3609474 w 7483642"/>
              <a:gd name="connsiteY76" fmla="*/ 96253 h 4066674"/>
              <a:gd name="connsiteX77" fmla="*/ 3501190 w 7483642"/>
              <a:gd name="connsiteY77" fmla="*/ 132347 h 4066674"/>
              <a:gd name="connsiteX78" fmla="*/ 3465095 w 7483642"/>
              <a:gd name="connsiteY78" fmla="*/ 144379 h 4066674"/>
              <a:gd name="connsiteX79" fmla="*/ 3356811 w 7483642"/>
              <a:gd name="connsiteY79" fmla="*/ 108284 h 4066674"/>
              <a:gd name="connsiteX80" fmla="*/ 3320716 w 7483642"/>
              <a:gd name="connsiteY80" fmla="*/ 96253 h 4066674"/>
              <a:gd name="connsiteX81" fmla="*/ 3272590 w 7483642"/>
              <a:gd name="connsiteY81" fmla="*/ 84221 h 4066674"/>
              <a:gd name="connsiteX82" fmla="*/ 3236495 w 7483642"/>
              <a:gd name="connsiteY82" fmla="*/ 72189 h 4066674"/>
              <a:gd name="connsiteX83" fmla="*/ 3164305 w 7483642"/>
              <a:gd name="connsiteY83" fmla="*/ 60158 h 4066674"/>
              <a:gd name="connsiteX84" fmla="*/ 2863516 w 7483642"/>
              <a:gd name="connsiteY84" fmla="*/ 36095 h 4066674"/>
              <a:gd name="connsiteX85" fmla="*/ 2827421 w 7483642"/>
              <a:gd name="connsiteY85" fmla="*/ 12031 h 4066674"/>
              <a:gd name="connsiteX86" fmla="*/ 2791327 w 7483642"/>
              <a:gd name="connsiteY86" fmla="*/ 0 h 4066674"/>
              <a:gd name="connsiteX87" fmla="*/ 2574758 w 7483642"/>
              <a:gd name="connsiteY87" fmla="*/ 24063 h 4066674"/>
              <a:gd name="connsiteX88" fmla="*/ 2502569 w 7483642"/>
              <a:gd name="connsiteY88" fmla="*/ 48126 h 4066674"/>
              <a:gd name="connsiteX89" fmla="*/ 2442411 w 7483642"/>
              <a:gd name="connsiteY89" fmla="*/ 84221 h 4066674"/>
              <a:gd name="connsiteX90" fmla="*/ 2406316 w 7483642"/>
              <a:gd name="connsiteY90" fmla="*/ 120316 h 4066674"/>
              <a:gd name="connsiteX91" fmla="*/ 2358190 w 7483642"/>
              <a:gd name="connsiteY91" fmla="*/ 144379 h 4066674"/>
              <a:gd name="connsiteX92" fmla="*/ 2322095 w 7483642"/>
              <a:gd name="connsiteY92" fmla="*/ 168442 h 4066674"/>
              <a:gd name="connsiteX93" fmla="*/ 2249905 w 7483642"/>
              <a:gd name="connsiteY93" fmla="*/ 192505 h 4066674"/>
              <a:gd name="connsiteX94" fmla="*/ 2177716 w 7483642"/>
              <a:gd name="connsiteY94" fmla="*/ 216568 h 4066674"/>
              <a:gd name="connsiteX95" fmla="*/ 2129590 w 7483642"/>
              <a:gd name="connsiteY95" fmla="*/ 228600 h 4066674"/>
              <a:gd name="connsiteX96" fmla="*/ 1925053 w 7483642"/>
              <a:gd name="connsiteY96" fmla="*/ 240631 h 4066674"/>
              <a:gd name="connsiteX97" fmla="*/ 1756611 w 7483642"/>
              <a:gd name="connsiteY97" fmla="*/ 252663 h 4066674"/>
              <a:gd name="connsiteX98" fmla="*/ 1612232 w 7483642"/>
              <a:gd name="connsiteY98" fmla="*/ 300789 h 4066674"/>
              <a:gd name="connsiteX99" fmla="*/ 1576137 w 7483642"/>
              <a:gd name="connsiteY99" fmla="*/ 312821 h 4066674"/>
              <a:gd name="connsiteX100" fmla="*/ 1540042 w 7483642"/>
              <a:gd name="connsiteY100" fmla="*/ 336884 h 4066674"/>
              <a:gd name="connsiteX101" fmla="*/ 1503948 w 7483642"/>
              <a:gd name="connsiteY101" fmla="*/ 348916 h 4066674"/>
              <a:gd name="connsiteX102" fmla="*/ 1431758 w 7483642"/>
              <a:gd name="connsiteY102" fmla="*/ 397042 h 4066674"/>
              <a:gd name="connsiteX103" fmla="*/ 1407695 w 7483642"/>
              <a:gd name="connsiteY103" fmla="*/ 505326 h 4066674"/>
              <a:gd name="connsiteX104" fmla="*/ 1383632 w 7483642"/>
              <a:gd name="connsiteY104" fmla="*/ 577516 h 4066674"/>
              <a:gd name="connsiteX105" fmla="*/ 1275348 w 7483642"/>
              <a:gd name="connsiteY105" fmla="*/ 637674 h 4066674"/>
              <a:gd name="connsiteX106" fmla="*/ 1239253 w 7483642"/>
              <a:gd name="connsiteY106" fmla="*/ 649705 h 4066674"/>
              <a:gd name="connsiteX107" fmla="*/ 1203158 w 7483642"/>
              <a:gd name="connsiteY107" fmla="*/ 673768 h 4066674"/>
              <a:gd name="connsiteX108" fmla="*/ 1167063 w 7483642"/>
              <a:gd name="connsiteY108" fmla="*/ 685800 h 4066674"/>
              <a:gd name="connsiteX109" fmla="*/ 1118937 w 7483642"/>
              <a:gd name="connsiteY109" fmla="*/ 757989 h 4066674"/>
              <a:gd name="connsiteX110" fmla="*/ 1094874 w 7483642"/>
              <a:gd name="connsiteY110" fmla="*/ 794084 h 4066674"/>
              <a:gd name="connsiteX111" fmla="*/ 1070811 w 7483642"/>
              <a:gd name="connsiteY111" fmla="*/ 830179 h 4066674"/>
              <a:gd name="connsiteX112" fmla="*/ 1034716 w 7483642"/>
              <a:gd name="connsiteY112" fmla="*/ 902368 h 4066674"/>
              <a:gd name="connsiteX113" fmla="*/ 1022684 w 7483642"/>
              <a:gd name="connsiteY113" fmla="*/ 950495 h 4066674"/>
              <a:gd name="connsiteX114" fmla="*/ 1010653 w 7483642"/>
              <a:gd name="connsiteY114" fmla="*/ 1022684 h 4066674"/>
              <a:gd name="connsiteX115" fmla="*/ 998621 w 7483642"/>
              <a:gd name="connsiteY115" fmla="*/ 1058779 h 4066674"/>
              <a:gd name="connsiteX116" fmla="*/ 962527 w 7483642"/>
              <a:gd name="connsiteY116" fmla="*/ 1215189 h 4066674"/>
              <a:gd name="connsiteX117" fmla="*/ 950495 w 7483642"/>
              <a:gd name="connsiteY117" fmla="*/ 1251284 h 4066674"/>
              <a:gd name="connsiteX118" fmla="*/ 914400 w 7483642"/>
              <a:gd name="connsiteY118" fmla="*/ 1287379 h 4066674"/>
              <a:gd name="connsiteX119" fmla="*/ 866274 w 7483642"/>
              <a:gd name="connsiteY119" fmla="*/ 1359568 h 4066674"/>
              <a:gd name="connsiteX120" fmla="*/ 806116 w 7483642"/>
              <a:gd name="connsiteY120" fmla="*/ 1407695 h 4066674"/>
              <a:gd name="connsiteX121" fmla="*/ 757990 w 7483642"/>
              <a:gd name="connsiteY121" fmla="*/ 1552074 h 4066674"/>
              <a:gd name="connsiteX122" fmla="*/ 745958 w 7483642"/>
              <a:gd name="connsiteY122" fmla="*/ 1588168 h 4066674"/>
              <a:gd name="connsiteX123" fmla="*/ 733927 w 7483642"/>
              <a:gd name="connsiteY123" fmla="*/ 1624263 h 4066674"/>
              <a:gd name="connsiteX124" fmla="*/ 745958 w 7483642"/>
              <a:gd name="connsiteY124" fmla="*/ 1708484 h 4066674"/>
              <a:gd name="connsiteX125" fmla="*/ 757990 w 7483642"/>
              <a:gd name="connsiteY125" fmla="*/ 1744579 h 4066674"/>
              <a:gd name="connsiteX126" fmla="*/ 745958 w 7483642"/>
              <a:gd name="connsiteY126" fmla="*/ 1864895 h 4066674"/>
              <a:gd name="connsiteX127" fmla="*/ 673769 w 7483642"/>
              <a:gd name="connsiteY127" fmla="*/ 2009274 h 4066674"/>
              <a:gd name="connsiteX128" fmla="*/ 649705 w 7483642"/>
              <a:gd name="connsiteY128" fmla="*/ 2033337 h 4066674"/>
              <a:gd name="connsiteX129" fmla="*/ 601579 w 7483642"/>
              <a:gd name="connsiteY129" fmla="*/ 2093495 h 4066674"/>
              <a:gd name="connsiteX130" fmla="*/ 553453 w 7483642"/>
              <a:gd name="connsiteY130" fmla="*/ 2117558 h 4066674"/>
              <a:gd name="connsiteX131" fmla="*/ 493295 w 7483642"/>
              <a:gd name="connsiteY131" fmla="*/ 2177716 h 4066674"/>
              <a:gd name="connsiteX132" fmla="*/ 469232 w 7483642"/>
              <a:gd name="connsiteY132" fmla="*/ 2213810 h 4066674"/>
              <a:gd name="connsiteX133" fmla="*/ 397042 w 7483642"/>
              <a:gd name="connsiteY133" fmla="*/ 2286000 h 4066674"/>
              <a:gd name="connsiteX134" fmla="*/ 336884 w 7483642"/>
              <a:gd name="connsiteY134" fmla="*/ 2346158 h 4066674"/>
              <a:gd name="connsiteX135" fmla="*/ 300790 w 7483642"/>
              <a:gd name="connsiteY135" fmla="*/ 2382253 h 4066674"/>
              <a:gd name="connsiteX136" fmla="*/ 276727 w 7483642"/>
              <a:gd name="connsiteY136" fmla="*/ 2418347 h 4066674"/>
              <a:gd name="connsiteX137" fmla="*/ 252663 w 7483642"/>
              <a:gd name="connsiteY137" fmla="*/ 2442410 h 4066674"/>
              <a:gd name="connsiteX138" fmla="*/ 204537 w 7483642"/>
              <a:gd name="connsiteY138" fmla="*/ 2514600 h 4066674"/>
              <a:gd name="connsiteX139" fmla="*/ 156411 w 7483642"/>
              <a:gd name="connsiteY139" fmla="*/ 2586789 h 4066674"/>
              <a:gd name="connsiteX140" fmla="*/ 132348 w 7483642"/>
              <a:gd name="connsiteY140" fmla="*/ 2622884 h 4066674"/>
              <a:gd name="connsiteX141" fmla="*/ 108284 w 7483642"/>
              <a:gd name="connsiteY141" fmla="*/ 2695074 h 4066674"/>
              <a:gd name="connsiteX142" fmla="*/ 60158 w 7483642"/>
              <a:gd name="connsiteY142" fmla="*/ 2767263 h 4066674"/>
              <a:gd name="connsiteX143" fmla="*/ 36095 w 7483642"/>
              <a:gd name="connsiteY143" fmla="*/ 2839453 h 4066674"/>
              <a:gd name="connsiteX144" fmla="*/ 24063 w 7483642"/>
              <a:gd name="connsiteY144" fmla="*/ 2875547 h 4066674"/>
              <a:gd name="connsiteX145" fmla="*/ 0 w 7483642"/>
              <a:gd name="connsiteY145" fmla="*/ 2911642 h 4066674"/>
              <a:gd name="connsiteX146" fmla="*/ 12032 w 7483642"/>
              <a:gd name="connsiteY146" fmla="*/ 3200400 h 4066674"/>
              <a:gd name="connsiteX147" fmla="*/ 24063 w 7483642"/>
              <a:gd name="connsiteY147" fmla="*/ 3260558 h 4066674"/>
              <a:gd name="connsiteX148" fmla="*/ 72190 w 7483642"/>
              <a:gd name="connsiteY148" fmla="*/ 3332747 h 4066674"/>
              <a:gd name="connsiteX149" fmla="*/ 108284 w 7483642"/>
              <a:gd name="connsiteY149" fmla="*/ 3356810 h 4066674"/>
              <a:gd name="connsiteX150" fmla="*/ 144379 w 7483642"/>
              <a:gd name="connsiteY150" fmla="*/ 3429000 h 4066674"/>
              <a:gd name="connsiteX151" fmla="*/ 216569 w 7483642"/>
              <a:gd name="connsiteY151" fmla="*/ 3501189 h 4066674"/>
              <a:gd name="connsiteX152" fmla="*/ 264695 w 7483642"/>
              <a:gd name="connsiteY152" fmla="*/ 3573379 h 4066674"/>
              <a:gd name="connsiteX153" fmla="*/ 288758 w 7483642"/>
              <a:gd name="connsiteY153" fmla="*/ 3609474 h 4066674"/>
              <a:gd name="connsiteX154" fmla="*/ 360948 w 7483642"/>
              <a:gd name="connsiteY154" fmla="*/ 3669631 h 4066674"/>
              <a:gd name="connsiteX155" fmla="*/ 421105 w 7483642"/>
              <a:gd name="connsiteY155" fmla="*/ 3705726 h 4066674"/>
              <a:gd name="connsiteX156" fmla="*/ 517358 w 7483642"/>
              <a:gd name="connsiteY156" fmla="*/ 3753853 h 4066674"/>
              <a:gd name="connsiteX157" fmla="*/ 553453 w 7483642"/>
              <a:gd name="connsiteY157" fmla="*/ 3765884 h 4066674"/>
              <a:gd name="connsiteX158" fmla="*/ 625642 w 7483642"/>
              <a:gd name="connsiteY158" fmla="*/ 3814010 h 4066674"/>
              <a:gd name="connsiteX159" fmla="*/ 649705 w 7483642"/>
              <a:gd name="connsiteY159" fmla="*/ 3838074 h 4066674"/>
              <a:gd name="connsiteX160" fmla="*/ 685800 w 7483642"/>
              <a:gd name="connsiteY160" fmla="*/ 3850105 h 4066674"/>
              <a:gd name="connsiteX161" fmla="*/ 794084 w 7483642"/>
              <a:gd name="connsiteY161" fmla="*/ 3898231 h 4066674"/>
              <a:gd name="connsiteX162" fmla="*/ 878305 w 7483642"/>
              <a:gd name="connsiteY162" fmla="*/ 3922295 h 4066674"/>
              <a:gd name="connsiteX163" fmla="*/ 914400 w 7483642"/>
              <a:gd name="connsiteY163" fmla="*/ 3934326 h 4066674"/>
              <a:gd name="connsiteX164" fmla="*/ 1010653 w 7483642"/>
              <a:gd name="connsiteY164" fmla="*/ 3946358 h 4066674"/>
              <a:gd name="connsiteX165" fmla="*/ 1082842 w 7483642"/>
              <a:gd name="connsiteY165" fmla="*/ 3970421 h 4066674"/>
              <a:gd name="connsiteX166" fmla="*/ 1118937 w 7483642"/>
              <a:gd name="connsiteY166" fmla="*/ 3982453 h 4066674"/>
              <a:gd name="connsiteX167" fmla="*/ 1167063 w 7483642"/>
              <a:gd name="connsiteY167" fmla="*/ 3994484 h 4066674"/>
              <a:gd name="connsiteX168" fmla="*/ 1275348 w 7483642"/>
              <a:gd name="connsiteY168" fmla="*/ 4030579 h 4066674"/>
              <a:gd name="connsiteX169" fmla="*/ 1311442 w 7483642"/>
              <a:gd name="connsiteY169" fmla="*/ 4042610 h 4066674"/>
              <a:gd name="connsiteX170" fmla="*/ 1467853 w 7483642"/>
              <a:gd name="connsiteY170" fmla="*/ 4066674 h 4066674"/>
              <a:gd name="connsiteX171" fmla="*/ 2081463 w 7483642"/>
              <a:gd name="connsiteY171" fmla="*/ 4054642 h 4066674"/>
              <a:gd name="connsiteX172" fmla="*/ 2117558 w 7483642"/>
              <a:gd name="connsiteY172" fmla="*/ 4042610 h 4066674"/>
              <a:gd name="connsiteX173" fmla="*/ 2165684 w 7483642"/>
              <a:gd name="connsiteY173" fmla="*/ 4030579 h 4066674"/>
              <a:gd name="connsiteX174" fmla="*/ 2273969 w 7483642"/>
              <a:gd name="connsiteY174" fmla="*/ 3994484 h 4066674"/>
              <a:gd name="connsiteX175" fmla="*/ 2310063 w 7483642"/>
              <a:gd name="connsiteY175" fmla="*/ 3982453 h 4066674"/>
              <a:gd name="connsiteX176" fmla="*/ 2550695 w 7483642"/>
              <a:gd name="connsiteY176" fmla="*/ 3958389 h 4066674"/>
              <a:gd name="connsiteX177" fmla="*/ 2634916 w 7483642"/>
              <a:gd name="connsiteY177" fmla="*/ 3946358 h 4066674"/>
              <a:gd name="connsiteX178" fmla="*/ 2743200 w 7483642"/>
              <a:gd name="connsiteY178" fmla="*/ 3934326 h 4066674"/>
              <a:gd name="connsiteX179" fmla="*/ 2791327 w 7483642"/>
              <a:gd name="connsiteY179" fmla="*/ 3922295 h 4066674"/>
              <a:gd name="connsiteX180" fmla="*/ 2875548 w 7483642"/>
              <a:gd name="connsiteY180" fmla="*/ 3910263 h 4066674"/>
              <a:gd name="connsiteX181" fmla="*/ 2923674 w 7483642"/>
              <a:gd name="connsiteY181" fmla="*/ 3898231 h 4066674"/>
              <a:gd name="connsiteX182" fmla="*/ 3116179 w 7483642"/>
              <a:gd name="connsiteY182" fmla="*/ 3886200 h 4066674"/>
              <a:gd name="connsiteX183" fmla="*/ 3188369 w 7483642"/>
              <a:gd name="connsiteY183" fmla="*/ 3874168 h 4066674"/>
              <a:gd name="connsiteX184" fmla="*/ 3296653 w 7483642"/>
              <a:gd name="connsiteY184" fmla="*/ 3862137 h 4066674"/>
              <a:gd name="connsiteX185" fmla="*/ 3344779 w 7483642"/>
              <a:gd name="connsiteY185" fmla="*/ 3850105 h 4066674"/>
              <a:gd name="connsiteX186" fmla="*/ 3537284 w 7483642"/>
              <a:gd name="connsiteY186" fmla="*/ 3826042 h 4066674"/>
              <a:gd name="connsiteX187" fmla="*/ 3789948 w 7483642"/>
              <a:gd name="connsiteY187" fmla="*/ 3789947 h 4066674"/>
              <a:gd name="connsiteX188" fmla="*/ 3874169 w 7483642"/>
              <a:gd name="connsiteY188" fmla="*/ 3777916 h 4066674"/>
              <a:gd name="connsiteX189" fmla="*/ 3934327 w 7483642"/>
              <a:gd name="connsiteY189" fmla="*/ 3765884 h 4066674"/>
              <a:gd name="connsiteX190" fmla="*/ 4174958 w 7483642"/>
              <a:gd name="connsiteY190" fmla="*/ 3741821 h 4066674"/>
              <a:gd name="connsiteX191" fmla="*/ 4295274 w 7483642"/>
              <a:gd name="connsiteY191" fmla="*/ 3705726 h 4066674"/>
              <a:gd name="connsiteX192" fmla="*/ 4331369 w 7483642"/>
              <a:gd name="connsiteY192" fmla="*/ 3693695 h 4066674"/>
              <a:gd name="connsiteX193" fmla="*/ 4572000 w 7483642"/>
              <a:gd name="connsiteY193" fmla="*/ 3669631 h 4066674"/>
              <a:gd name="connsiteX194" fmla="*/ 4608095 w 7483642"/>
              <a:gd name="connsiteY194" fmla="*/ 3657600 h 4066674"/>
              <a:gd name="connsiteX195" fmla="*/ 4824663 w 7483642"/>
              <a:gd name="connsiteY195" fmla="*/ 3633537 h 4066674"/>
              <a:gd name="connsiteX196" fmla="*/ 4860758 w 7483642"/>
              <a:gd name="connsiteY196" fmla="*/ 3621505 h 4066674"/>
              <a:gd name="connsiteX197" fmla="*/ 5029200 w 7483642"/>
              <a:gd name="connsiteY197" fmla="*/ 3597442 h 4066674"/>
              <a:gd name="connsiteX198" fmla="*/ 5161548 w 7483642"/>
              <a:gd name="connsiteY198" fmla="*/ 3573379 h 4066674"/>
              <a:gd name="connsiteX199" fmla="*/ 5245769 w 7483642"/>
              <a:gd name="connsiteY199" fmla="*/ 3561347 h 4066674"/>
              <a:gd name="connsiteX200" fmla="*/ 5317958 w 7483642"/>
              <a:gd name="connsiteY200" fmla="*/ 3525253 h 4066674"/>
              <a:gd name="connsiteX201" fmla="*/ 5438274 w 7483642"/>
              <a:gd name="connsiteY201" fmla="*/ 3489158 h 4066674"/>
              <a:gd name="connsiteX202" fmla="*/ 5739063 w 7483642"/>
              <a:gd name="connsiteY202" fmla="*/ 3513221 h 4066674"/>
              <a:gd name="connsiteX203" fmla="*/ 5907505 w 7483642"/>
              <a:gd name="connsiteY203" fmla="*/ 3561347 h 4066674"/>
              <a:gd name="connsiteX204" fmla="*/ 6148137 w 7483642"/>
              <a:gd name="connsiteY204" fmla="*/ 3573379 h 4066674"/>
              <a:gd name="connsiteX205" fmla="*/ 6184232 w 7483642"/>
              <a:gd name="connsiteY205" fmla="*/ 3585410 h 4066674"/>
              <a:gd name="connsiteX206" fmla="*/ 6460958 w 7483642"/>
              <a:gd name="connsiteY206" fmla="*/ 3585410 h 4066674"/>
              <a:gd name="connsiteX207" fmla="*/ 6533148 w 7483642"/>
              <a:gd name="connsiteY207" fmla="*/ 3561347 h 4066674"/>
              <a:gd name="connsiteX208" fmla="*/ 6581274 w 7483642"/>
              <a:gd name="connsiteY208" fmla="*/ 3501189 h 4066674"/>
              <a:gd name="connsiteX209" fmla="*/ 6653463 w 7483642"/>
              <a:gd name="connsiteY209" fmla="*/ 3477126 h 4066674"/>
              <a:gd name="connsiteX210" fmla="*/ 6689558 w 7483642"/>
              <a:gd name="connsiteY210" fmla="*/ 3465095 h 4066674"/>
              <a:gd name="connsiteX211" fmla="*/ 6725653 w 7483642"/>
              <a:gd name="connsiteY211" fmla="*/ 3453063 h 4066674"/>
              <a:gd name="connsiteX212" fmla="*/ 6785811 w 7483642"/>
              <a:gd name="connsiteY212" fmla="*/ 3441031 h 4066674"/>
              <a:gd name="connsiteX213" fmla="*/ 7230979 w 7483642"/>
              <a:gd name="connsiteY213" fmla="*/ 3416968 h 4066674"/>
              <a:gd name="connsiteX214" fmla="*/ 7339263 w 7483642"/>
              <a:gd name="connsiteY214" fmla="*/ 3392905 h 4066674"/>
              <a:gd name="connsiteX215" fmla="*/ 7411453 w 7483642"/>
              <a:gd name="connsiteY215" fmla="*/ 3368842 h 4066674"/>
              <a:gd name="connsiteX216" fmla="*/ 7447548 w 7483642"/>
              <a:gd name="connsiteY216" fmla="*/ 3356810 h 4066674"/>
              <a:gd name="connsiteX217" fmla="*/ 7459579 w 7483642"/>
              <a:gd name="connsiteY217" fmla="*/ 3320716 h 4066674"/>
              <a:gd name="connsiteX218" fmla="*/ 7483642 w 7483642"/>
              <a:gd name="connsiteY218" fmla="*/ 3224463 h 4066674"/>
              <a:gd name="connsiteX219" fmla="*/ 7459579 w 7483642"/>
              <a:gd name="connsiteY219" fmla="*/ 3188368 h 4066674"/>
              <a:gd name="connsiteX220" fmla="*/ 7471611 w 7483642"/>
              <a:gd name="connsiteY220" fmla="*/ 3152274 h 4066674"/>
              <a:gd name="connsiteX221" fmla="*/ 7471611 w 7483642"/>
              <a:gd name="connsiteY221" fmla="*/ 3128210 h 406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7483642" h="4066674">
                <a:moveTo>
                  <a:pt x="7483642" y="3200400"/>
                </a:moveTo>
                <a:cubicBezTo>
                  <a:pt x="7466934" y="3083440"/>
                  <a:pt x="7478489" y="3143691"/>
                  <a:pt x="7447548" y="3019926"/>
                </a:cubicBezTo>
                <a:lnTo>
                  <a:pt x="7447548" y="3019926"/>
                </a:lnTo>
                <a:cubicBezTo>
                  <a:pt x="7443537" y="2995863"/>
                  <a:pt x="7444899" y="2970255"/>
                  <a:pt x="7435516" y="2947737"/>
                </a:cubicBezTo>
                <a:cubicBezTo>
                  <a:pt x="7416518" y="2902143"/>
                  <a:pt x="7392879" y="2872275"/>
                  <a:pt x="7351295" y="2851484"/>
                </a:cubicBezTo>
                <a:cubicBezTo>
                  <a:pt x="7339951" y="2845812"/>
                  <a:pt x="7327232" y="2843463"/>
                  <a:pt x="7315200" y="2839453"/>
                </a:cubicBezTo>
                <a:cubicBezTo>
                  <a:pt x="7258001" y="2801320"/>
                  <a:pt x="7292822" y="2819961"/>
                  <a:pt x="7206916" y="2791326"/>
                </a:cubicBezTo>
                <a:lnTo>
                  <a:pt x="7170821" y="2779295"/>
                </a:lnTo>
                <a:cubicBezTo>
                  <a:pt x="7146758" y="2763253"/>
                  <a:pt x="7126068" y="2740313"/>
                  <a:pt x="7098632" y="2731168"/>
                </a:cubicBezTo>
                <a:cubicBezTo>
                  <a:pt x="6984418" y="2693097"/>
                  <a:pt x="7051703" y="2709401"/>
                  <a:pt x="6894095" y="2695074"/>
                </a:cubicBezTo>
                <a:cubicBezTo>
                  <a:pt x="6886074" y="2687053"/>
                  <a:pt x="6879759" y="2676846"/>
                  <a:pt x="6870032" y="2671010"/>
                </a:cubicBezTo>
                <a:cubicBezTo>
                  <a:pt x="6859157" y="2664485"/>
                  <a:pt x="6843840" y="2666902"/>
                  <a:pt x="6833937" y="2658979"/>
                </a:cubicBezTo>
                <a:cubicBezTo>
                  <a:pt x="6756192" y="2596783"/>
                  <a:pt x="6864505" y="2641093"/>
                  <a:pt x="6773779" y="2610853"/>
                </a:cubicBezTo>
                <a:cubicBezTo>
                  <a:pt x="6761747" y="2602832"/>
                  <a:pt x="6750975" y="2592485"/>
                  <a:pt x="6737684" y="2586789"/>
                </a:cubicBezTo>
                <a:cubicBezTo>
                  <a:pt x="6722485" y="2580275"/>
                  <a:pt x="6705700" y="2578345"/>
                  <a:pt x="6689558" y="2574758"/>
                </a:cubicBezTo>
                <a:cubicBezTo>
                  <a:pt x="6603488" y="2555631"/>
                  <a:pt x="6611804" y="2561126"/>
                  <a:pt x="6497053" y="2550695"/>
                </a:cubicBezTo>
                <a:cubicBezTo>
                  <a:pt x="6481632" y="2546840"/>
                  <a:pt x="6430093" y="2535262"/>
                  <a:pt x="6412832" y="2526631"/>
                </a:cubicBezTo>
                <a:cubicBezTo>
                  <a:pt x="6385792" y="2513111"/>
                  <a:pt x="6359648" y="2489281"/>
                  <a:pt x="6340642" y="2466474"/>
                </a:cubicBezTo>
                <a:cubicBezTo>
                  <a:pt x="6331385" y="2455365"/>
                  <a:pt x="6324600" y="2442411"/>
                  <a:pt x="6316579" y="2430379"/>
                </a:cubicBezTo>
                <a:cubicBezTo>
                  <a:pt x="6312569" y="2418347"/>
                  <a:pt x="6311073" y="2405159"/>
                  <a:pt x="6304548" y="2394284"/>
                </a:cubicBezTo>
                <a:cubicBezTo>
                  <a:pt x="6298712" y="2384557"/>
                  <a:pt x="6285557" y="2380367"/>
                  <a:pt x="6280484" y="2370221"/>
                </a:cubicBezTo>
                <a:cubicBezTo>
                  <a:pt x="6273089" y="2355431"/>
                  <a:pt x="6273204" y="2337933"/>
                  <a:pt x="6268453" y="2322095"/>
                </a:cubicBezTo>
                <a:cubicBezTo>
                  <a:pt x="6261165" y="2297800"/>
                  <a:pt x="6252411" y="2273968"/>
                  <a:pt x="6244390" y="2249905"/>
                </a:cubicBezTo>
                <a:cubicBezTo>
                  <a:pt x="6240379" y="2237873"/>
                  <a:pt x="6239968" y="2223956"/>
                  <a:pt x="6232358" y="2213810"/>
                </a:cubicBezTo>
                <a:lnTo>
                  <a:pt x="6196263" y="2165684"/>
                </a:lnTo>
                <a:cubicBezTo>
                  <a:pt x="6164440" y="2038387"/>
                  <a:pt x="6207645" y="2188283"/>
                  <a:pt x="6160169" y="2081463"/>
                </a:cubicBezTo>
                <a:cubicBezTo>
                  <a:pt x="6149867" y="2058284"/>
                  <a:pt x="6144126" y="2033337"/>
                  <a:pt x="6136105" y="2009274"/>
                </a:cubicBezTo>
                <a:cubicBezTo>
                  <a:pt x="6132094" y="1997242"/>
                  <a:pt x="6131109" y="1983731"/>
                  <a:pt x="6124074" y="1973179"/>
                </a:cubicBezTo>
                <a:cubicBezTo>
                  <a:pt x="6108032" y="1949116"/>
                  <a:pt x="6096398" y="1921439"/>
                  <a:pt x="6075948" y="1900989"/>
                </a:cubicBezTo>
                <a:lnTo>
                  <a:pt x="5979695" y="1804737"/>
                </a:lnTo>
                <a:cubicBezTo>
                  <a:pt x="5967663" y="1792705"/>
                  <a:pt x="5957758" y="1778080"/>
                  <a:pt x="5943600" y="1768642"/>
                </a:cubicBezTo>
                <a:lnTo>
                  <a:pt x="5907505" y="1744579"/>
                </a:lnTo>
                <a:cubicBezTo>
                  <a:pt x="5866256" y="1682704"/>
                  <a:pt x="5904639" y="1730253"/>
                  <a:pt x="5847348" y="1684421"/>
                </a:cubicBezTo>
                <a:cubicBezTo>
                  <a:pt x="5817497" y="1660540"/>
                  <a:pt x="5827065" y="1653385"/>
                  <a:pt x="5787190" y="1636295"/>
                </a:cubicBezTo>
                <a:cubicBezTo>
                  <a:pt x="5750720" y="1620665"/>
                  <a:pt x="5652519" y="1614647"/>
                  <a:pt x="5630779" y="1612231"/>
                </a:cubicBezTo>
                <a:cubicBezTo>
                  <a:pt x="5618747" y="1608221"/>
                  <a:pt x="5604695" y="1607986"/>
                  <a:pt x="5594684" y="1600200"/>
                </a:cubicBezTo>
                <a:cubicBezTo>
                  <a:pt x="5567822" y="1579307"/>
                  <a:pt x="5546558" y="1552073"/>
                  <a:pt x="5522495" y="1528010"/>
                </a:cubicBezTo>
                <a:cubicBezTo>
                  <a:pt x="5510463" y="1515978"/>
                  <a:pt x="5500557" y="1501354"/>
                  <a:pt x="5486400" y="1491916"/>
                </a:cubicBezTo>
                <a:lnTo>
                  <a:pt x="5450305" y="1467853"/>
                </a:lnTo>
                <a:cubicBezTo>
                  <a:pt x="5402380" y="1395965"/>
                  <a:pt x="5454718" y="1458468"/>
                  <a:pt x="5390148" y="1419726"/>
                </a:cubicBezTo>
                <a:cubicBezTo>
                  <a:pt x="5380421" y="1413890"/>
                  <a:pt x="5374942" y="1402749"/>
                  <a:pt x="5366084" y="1395663"/>
                </a:cubicBezTo>
                <a:cubicBezTo>
                  <a:pt x="5354793" y="1386630"/>
                  <a:pt x="5342021" y="1379621"/>
                  <a:pt x="5329990" y="1371600"/>
                </a:cubicBezTo>
                <a:cubicBezTo>
                  <a:pt x="5271215" y="1283436"/>
                  <a:pt x="5333593" y="1389613"/>
                  <a:pt x="5293895" y="1191126"/>
                </a:cubicBezTo>
                <a:cubicBezTo>
                  <a:pt x="5291059" y="1176947"/>
                  <a:pt x="5276299" y="1167965"/>
                  <a:pt x="5269832" y="1155031"/>
                </a:cubicBezTo>
                <a:cubicBezTo>
                  <a:pt x="5264160" y="1143688"/>
                  <a:pt x="5265723" y="1128840"/>
                  <a:pt x="5257800" y="1118937"/>
                </a:cubicBezTo>
                <a:cubicBezTo>
                  <a:pt x="5234813" y="1090204"/>
                  <a:pt x="5214672" y="1097373"/>
                  <a:pt x="5185611" y="1082842"/>
                </a:cubicBezTo>
                <a:cubicBezTo>
                  <a:pt x="5172677" y="1076375"/>
                  <a:pt x="5162730" y="1064652"/>
                  <a:pt x="5149516" y="1058779"/>
                </a:cubicBezTo>
                <a:cubicBezTo>
                  <a:pt x="5126337" y="1048477"/>
                  <a:pt x="5077327" y="1034716"/>
                  <a:pt x="5077327" y="1034716"/>
                </a:cubicBezTo>
                <a:cubicBezTo>
                  <a:pt x="5069306" y="1026695"/>
                  <a:pt x="5060349" y="1019511"/>
                  <a:pt x="5053263" y="1010653"/>
                </a:cubicBezTo>
                <a:cubicBezTo>
                  <a:pt x="5044230" y="999362"/>
                  <a:pt x="5039425" y="984783"/>
                  <a:pt x="5029200" y="974558"/>
                </a:cubicBezTo>
                <a:cubicBezTo>
                  <a:pt x="4981836" y="927194"/>
                  <a:pt x="5004766" y="974063"/>
                  <a:pt x="4969042" y="926431"/>
                </a:cubicBezTo>
                <a:cubicBezTo>
                  <a:pt x="4951690" y="903295"/>
                  <a:pt x="4920916" y="854242"/>
                  <a:pt x="4920916" y="854242"/>
                </a:cubicBezTo>
                <a:cubicBezTo>
                  <a:pt x="4903909" y="769212"/>
                  <a:pt x="4915351" y="813484"/>
                  <a:pt x="4884821" y="721895"/>
                </a:cubicBezTo>
                <a:lnTo>
                  <a:pt x="4884821" y="721895"/>
                </a:lnTo>
                <a:cubicBezTo>
                  <a:pt x="4880811" y="705853"/>
                  <a:pt x="4877541" y="689607"/>
                  <a:pt x="4872790" y="673768"/>
                </a:cubicBezTo>
                <a:cubicBezTo>
                  <a:pt x="4865502" y="649473"/>
                  <a:pt x="4856748" y="625642"/>
                  <a:pt x="4848727" y="601579"/>
                </a:cubicBezTo>
                <a:cubicBezTo>
                  <a:pt x="4844716" y="589547"/>
                  <a:pt x="4843730" y="576037"/>
                  <a:pt x="4836695" y="565484"/>
                </a:cubicBezTo>
                <a:cubicBezTo>
                  <a:pt x="4828674" y="553452"/>
                  <a:pt x="4818505" y="542603"/>
                  <a:pt x="4812632" y="529389"/>
                </a:cubicBezTo>
                <a:cubicBezTo>
                  <a:pt x="4802330" y="506210"/>
                  <a:pt x="4796590" y="481263"/>
                  <a:pt x="4788569" y="457200"/>
                </a:cubicBezTo>
                <a:cubicBezTo>
                  <a:pt x="4784558" y="445168"/>
                  <a:pt x="4783572" y="431658"/>
                  <a:pt x="4776537" y="421105"/>
                </a:cubicBezTo>
                <a:lnTo>
                  <a:pt x="4752474" y="385010"/>
                </a:lnTo>
                <a:cubicBezTo>
                  <a:pt x="4743270" y="348194"/>
                  <a:pt x="4744075" y="328485"/>
                  <a:pt x="4716379" y="300789"/>
                </a:cubicBezTo>
                <a:cubicBezTo>
                  <a:pt x="4706154" y="290564"/>
                  <a:pt x="4691092" y="286333"/>
                  <a:pt x="4680284" y="276726"/>
                </a:cubicBezTo>
                <a:cubicBezTo>
                  <a:pt x="4654849" y="254118"/>
                  <a:pt x="4608095" y="204537"/>
                  <a:pt x="4608095" y="204537"/>
                </a:cubicBezTo>
                <a:cubicBezTo>
                  <a:pt x="4612106" y="192505"/>
                  <a:pt x="4620127" y="181125"/>
                  <a:pt x="4620127" y="168442"/>
                </a:cubicBezTo>
                <a:cubicBezTo>
                  <a:pt x="4620127" y="135486"/>
                  <a:pt x="4599715" y="120162"/>
                  <a:pt x="4572000" y="108284"/>
                </a:cubicBezTo>
                <a:cubicBezTo>
                  <a:pt x="4556801" y="101770"/>
                  <a:pt x="4539916" y="100263"/>
                  <a:pt x="4523874" y="96253"/>
                </a:cubicBezTo>
                <a:cubicBezTo>
                  <a:pt x="4499811" y="80211"/>
                  <a:pt x="4480428" y="44932"/>
                  <a:pt x="4451684" y="48126"/>
                </a:cubicBezTo>
                <a:cubicBezTo>
                  <a:pt x="4399624" y="53911"/>
                  <a:pt x="4335907" y="57826"/>
                  <a:pt x="4283242" y="72189"/>
                </a:cubicBezTo>
                <a:cubicBezTo>
                  <a:pt x="4258771" y="78863"/>
                  <a:pt x="4235660" y="90101"/>
                  <a:pt x="4211053" y="96253"/>
                </a:cubicBezTo>
                <a:cubicBezTo>
                  <a:pt x="4195011" y="100263"/>
                  <a:pt x="4178765" y="103533"/>
                  <a:pt x="4162927" y="108284"/>
                </a:cubicBezTo>
                <a:cubicBezTo>
                  <a:pt x="4138632" y="115572"/>
                  <a:pt x="4090737" y="132347"/>
                  <a:pt x="4090737" y="132347"/>
                </a:cubicBezTo>
                <a:cubicBezTo>
                  <a:pt x="4058653" y="128337"/>
                  <a:pt x="4025853" y="128158"/>
                  <a:pt x="3994484" y="120316"/>
                </a:cubicBezTo>
                <a:cubicBezTo>
                  <a:pt x="3977084" y="115966"/>
                  <a:pt x="3961930" y="105152"/>
                  <a:pt x="3946358" y="96253"/>
                </a:cubicBezTo>
                <a:cubicBezTo>
                  <a:pt x="3907274" y="73919"/>
                  <a:pt x="3907347" y="69273"/>
                  <a:pt x="3874169" y="36095"/>
                </a:cubicBezTo>
                <a:cubicBezTo>
                  <a:pt x="3826043" y="40105"/>
                  <a:pt x="3777426" y="40187"/>
                  <a:pt x="3729790" y="48126"/>
                </a:cubicBezTo>
                <a:cubicBezTo>
                  <a:pt x="3661376" y="59528"/>
                  <a:pt x="3665586" y="73808"/>
                  <a:pt x="3609474" y="96253"/>
                </a:cubicBezTo>
                <a:cubicBezTo>
                  <a:pt x="3609463" y="96257"/>
                  <a:pt x="3519243" y="126329"/>
                  <a:pt x="3501190" y="132347"/>
                </a:cubicBezTo>
                <a:lnTo>
                  <a:pt x="3465095" y="144379"/>
                </a:lnTo>
                <a:lnTo>
                  <a:pt x="3356811" y="108284"/>
                </a:lnTo>
                <a:cubicBezTo>
                  <a:pt x="3344779" y="104273"/>
                  <a:pt x="3333020" y="99329"/>
                  <a:pt x="3320716" y="96253"/>
                </a:cubicBezTo>
                <a:cubicBezTo>
                  <a:pt x="3304674" y="92242"/>
                  <a:pt x="3288489" y="88764"/>
                  <a:pt x="3272590" y="84221"/>
                </a:cubicBezTo>
                <a:cubicBezTo>
                  <a:pt x="3260395" y="80737"/>
                  <a:pt x="3248876" y="74940"/>
                  <a:pt x="3236495" y="72189"/>
                </a:cubicBezTo>
                <a:cubicBezTo>
                  <a:pt x="3212681" y="66897"/>
                  <a:pt x="3188368" y="64168"/>
                  <a:pt x="3164305" y="60158"/>
                </a:cubicBezTo>
                <a:cubicBezTo>
                  <a:pt x="3030505" y="15556"/>
                  <a:pt x="3237796" y="81009"/>
                  <a:pt x="2863516" y="36095"/>
                </a:cubicBezTo>
                <a:cubicBezTo>
                  <a:pt x="2849159" y="34372"/>
                  <a:pt x="2840355" y="18498"/>
                  <a:pt x="2827421" y="12031"/>
                </a:cubicBezTo>
                <a:cubicBezTo>
                  <a:pt x="2816078" y="6359"/>
                  <a:pt x="2803358" y="4010"/>
                  <a:pt x="2791327" y="0"/>
                </a:cubicBezTo>
                <a:cubicBezTo>
                  <a:pt x="2741233" y="4174"/>
                  <a:pt x="2634675" y="9084"/>
                  <a:pt x="2574758" y="24063"/>
                </a:cubicBezTo>
                <a:cubicBezTo>
                  <a:pt x="2550151" y="30215"/>
                  <a:pt x="2502569" y="48126"/>
                  <a:pt x="2502569" y="48126"/>
                </a:cubicBezTo>
                <a:cubicBezTo>
                  <a:pt x="2427621" y="123071"/>
                  <a:pt x="2536129" y="21741"/>
                  <a:pt x="2442411" y="84221"/>
                </a:cubicBezTo>
                <a:cubicBezTo>
                  <a:pt x="2428253" y="93660"/>
                  <a:pt x="2420162" y="110426"/>
                  <a:pt x="2406316" y="120316"/>
                </a:cubicBezTo>
                <a:cubicBezTo>
                  <a:pt x="2391721" y="130741"/>
                  <a:pt x="2373762" y="135481"/>
                  <a:pt x="2358190" y="144379"/>
                </a:cubicBezTo>
                <a:cubicBezTo>
                  <a:pt x="2345635" y="151553"/>
                  <a:pt x="2335309" y="162569"/>
                  <a:pt x="2322095" y="168442"/>
                </a:cubicBezTo>
                <a:cubicBezTo>
                  <a:pt x="2298916" y="178744"/>
                  <a:pt x="2273968" y="184484"/>
                  <a:pt x="2249905" y="192505"/>
                </a:cubicBezTo>
                <a:lnTo>
                  <a:pt x="2177716" y="216568"/>
                </a:lnTo>
                <a:cubicBezTo>
                  <a:pt x="2161674" y="220579"/>
                  <a:pt x="2146051" y="227032"/>
                  <a:pt x="2129590" y="228600"/>
                </a:cubicBezTo>
                <a:cubicBezTo>
                  <a:pt x="2061601" y="235075"/>
                  <a:pt x="1993208" y="236234"/>
                  <a:pt x="1925053" y="240631"/>
                </a:cubicBezTo>
                <a:lnTo>
                  <a:pt x="1756611" y="252663"/>
                </a:lnTo>
                <a:lnTo>
                  <a:pt x="1612232" y="300789"/>
                </a:lnTo>
                <a:cubicBezTo>
                  <a:pt x="1600200" y="304800"/>
                  <a:pt x="1586690" y="305786"/>
                  <a:pt x="1576137" y="312821"/>
                </a:cubicBezTo>
                <a:cubicBezTo>
                  <a:pt x="1564105" y="320842"/>
                  <a:pt x="1552976" y="330417"/>
                  <a:pt x="1540042" y="336884"/>
                </a:cubicBezTo>
                <a:cubicBezTo>
                  <a:pt x="1528699" y="342556"/>
                  <a:pt x="1515034" y="342757"/>
                  <a:pt x="1503948" y="348916"/>
                </a:cubicBezTo>
                <a:cubicBezTo>
                  <a:pt x="1478667" y="362961"/>
                  <a:pt x="1431758" y="397042"/>
                  <a:pt x="1431758" y="397042"/>
                </a:cubicBezTo>
                <a:cubicBezTo>
                  <a:pt x="1397333" y="500321"/>
                  <a:pt x="1450049" y="335913"/>
                  <a:pt x="1407695" y="505326"/>
                </a:cubicBezTo>
                <a:cubicBezTo>
                  <a:pt x="1401543" y="529934"/>
                  <a:pt x="1401568" y="559581"/>
                  <a:pt x="1383632" y="577516"/>
                </a:cubicBezTo>
                <a:cubicBezTo>
                  <a:pt x="1329602" y="631544"/>
                  <a:pt x="1363677" y="608231"/>
                  <a:pt x="1275348" y="637674"/>
                </a:cubicBezTo>
                <a:lnTo>
                  <a:pt x="1239253" y="649705"/>
                </a:lnTo>
                <a:cubicBezTo>
                  <a:pt x="1227221" y="657726"/>
                  <a:pt x="1216092" y="667301"/>
                  <a:pt x="1203158" y="673768"/>
                </a:cubicBezTo>
                <a:cubicBezTo>
                  <a:pt x="1191814" y="679440"/>
                  <a:pt x="1176031" y="676832"/>
                  <a:pt x="1167063" y="685800"/>
                </a:cubicBezTo>
                <a:cubicBezTo>
                  <a:pt x="1146613" y="706250"/>
                  <a:pt x="1134979" y="733926"/>
                  <a:pt x="1118937" y="757989"/>
                </a:cubicBezTo>
                <a:lnTo>
                  <a:pt x="1094874" y="794084"/>
                </a:lnTo>
                <a:cubicBezTo>
                  <a:pt x="1086853" y="806116"/>
                  <a:pt x="1075384" y="816461"/>
                  <a:pt x="1070811" y="830179"/>
                </a:cubicBezTo>
                <a:cubicBezTo>
                  <a:pt x="1054206" y="879992"/>
                  <a:pt x="1065814" y="855722"/>
                  <a:pt x="1034716" y="902368"/>
                </a:cubicBezTo>
                <a:cubicBezTo>
                  <a:pt x="1030705" y="918410"/>
                  <a:pt x="1025927" y="934280"/>
                  <a:pt x="1022684" y="950495"/>
                </a:cubicBezTo>
                <a:cubicBezTo>
                  <a:pt x="1017900" y="974416"/>
                  <a:pt x="1015945" y="998870"/>
                  <a:pt x="1010653" y="1022684"/>
                </a:cubicBezTo>
                <a:cubicBezTo>
                  <a:pt x="1007902" y="1035065"/>
                  <a:pt x="1002632" y="1046747"/>
                  <a:pt x="998621" y="1058779"/>
                </a:cubicBezTo>
                <a:cubicBezTo>
                  <a:pt x="983003" y="1168108"/>
                  <a:pt x="995558" y="1116098"/>
                  <a:pt x="962527" y="1215189"/>
                </a:cubicBezTo>
                <a:cubicBezTo>
                  <a:pt x="958516" y="1227221"/>
                  <a:pt x="959463" y="1242316"/>
                  <a:pt x="950495" y="1251284"/>
                </a:cubicBezTo>
                <a:cubicBezTo>
                  <a:pt x="938463" y="1263316"/>
                  <a:pt x="924846" y="1273948"/>
                  <a:pt x="914400" y="1287379"/>
                </a:cubicBezTo>
                <a:cubicBezTo>
                  <a:pt x="896645" y="1310207"/>
                  <a:pt x="890337" y="1343526"/>
                  <a:pt x="866274" y="1359568"/>
                </a:cubicBezTo>
                <a:cubicBezTo>
                  <a:pt x="820740" y="1389923"/>
                  <a:pt x="840404" y="1373406"/>
                  <a:pt x="806116" y="1407695"/>
                </a:cubicBezTo>
                <a:lnTo>
                  <a:pt x="757990" y="1552074"/>
                </a:lnTo>
                <a:lnTo>
                  <a:pt x="745958" y="1588168"/>
                </a:lnTo>
                <a:lnTo>
                  <a:pt x="733927" y="1624263"/>
                </a:lnTo>
                <a:cubicBezTo>
                  <a:pt x="737937" y="1652337"/>
                  <a:pt x="740396" y="1680676"/>
                  <a:pt x="745958" y="1708484"/>
                </a:cubicBezTo>
                <a:cubicBezTo>
                  <a:pt x="748445" y="1720920"/>
                  <a:pt x="757990" y="1731896"/>
                  <a:pt x="757990" y="1744579"/>
                </a:cubicBezTo>
                <a:cubicBezTo>
                  <a:pt x="757990" y="1784884"/>
                  <a:pt x="753386" y="1825280"/>
                  <a:pt x="745958" y="1864895"/>
                </a:cubicBezTo>
                <a:cubicBezTo>
                  <a:pt x="736926" y="1913068"/>
                  <a:pt x="708399" y="1974645"/>
                  <a:pt x="673769" y="2009274"/>
                </a:cubicBezTo>
                <a:cubicBezTo>
                  <a:pt x="665748" y="2017295"/>
                  <a:pt x="656791" y="2024479"/>
                  <a:pt x="649705" y="2033337"/>
                </a:cubicBezTo>
                <a:cubicBezTo>
                  <a:pt x="631318" y="2056320"/>
                  <a:pt x="626478" y="2076896"/>
                  <a:pt x="601579" y="2093495"/>
                </a:cubicBezTo>
                <a:cubicBezTo>
                  <a:pt x="586656" y="2103444"/>
                  <a:pt x="569495" y="2109537"/>
                  <a:pt x="553453" y="2117558"/>
                </a:cubicBezTo>
                <a:cubicBezTo>
                  <a:pt x="489288" y="2213807"/>
                  <a:pt x="573503" y="2097509"/>
                  <a:pt x="493295" y="2177716"/>
                </a:cubicBezTo>
                <a:cubicBezTo>
                  <a:pt x="483070" y="2187941"/>
                  <a:pt x="478839" y="2203003"/>
                  <a:pt x="469232" y="2213810"/>
                </a:cubicBezTo>
                <a:cubicBezTo>
                  <a:pt x="446623" y="2239245"/>
                  <a:pt x="421105" y="2261937"/>
                  <a:pt x="397042" y="2286000"/>
                </a:cubicBezTo>
                <a:lnTo>
                  <a:pt x="336884" y="2346158"/>
                </a:lnTo>
                <a:cubicBezTo>
                  <a:pt x="324852" y="2358190"/>
                  <a:pt x="310228" y="2368096"/>
                  <a:pt x="300790" y="2382253"/>
                </a:cubicBezTo>
                <a:cubicBezTo>
                  <a:pt x="292769" y="2394284"/>
                  <a:pt x="285760" y="2407056"/>
                  <a:pt x="276727" y="2418347"/>
                </a:cubicBezTo>
                <a:cubicBezTo>
                  <a:pt x="269641" y="2427205"/>
                  <a:pt x="259469" y="2433335"/>
                  <a:pt x="252663" y="2442410"/>
                </a:cubicBezTo>
                <a:cubicBezTo>
                  <a:pt x="235311" y="2465546"/>
                  <a:pt x="220579" y="2490537"/>
                  <a:pt x="204537" y="2514600"/>
                </a:cubicBezTo>
                <a:lnTo>
                  <a:pt x="156411" y="2586789"/>
                </a:lnTo>
                <a:cubicBezTo>
                  <a:pt x="148390" y="2598821"/>
                  <a:pt x="136921" y="2609166"/>
                  <a:pt x="132348" y="2622884"/>
                </a:cubicBezTo>
                <a:cubicBezTo>
                  <a:pt x="124327" y="2646947"/>
                  <a:pt x="122354" y="2673969"/>
                  <a:pt x="108284" y="2695074"/>
                </a:cubicBezTo>
                <a:lnTo>
                  <a:pt x="60158" y="2767263"/>
                </a:lnTo>
                <a:lnTo>
                  <a:pt x="36095" y="2839453"/>
                </a:lnTo>
                <a:cubicBezTo>
                  <a:pt x="32084" y="2851484"/>
                  <a:pt x="31098" y="2864995"/>
                  <a:pt x="24063" y="2875547"/>
                </a:cubicBezTo>
                <a:lnTo>
                  <a:pt x="0" y="2911642"/>
                </a:lnTo>
                <a:cubicBezTo>
                  <a:pt x="4011" y="3007895"/>
                  <a:pt x="5404" y="3104292"/>
                  <a:pt x="12032" y="3200400"/>
                </a:cubicBezTo>
                <a:cubicBezTo>
                  <a:pt x="13439" y="3220801"/>
                  <a:pt x="15601" y="3241941"/>
                  <a:pt x="24063" y="3260558"/>
                </a:cubicBezTo>
                <a:cubicBezTo>
                  <a:pt x="36030" y="3286886"/>
                  <a:pt x="48127" y="3316705"/>
                  <a:pt x="72190" y="3332747"/>
                </a:cubicBezTo>
                <a:lnTo>
                  <a:pt x="108284" y="3356810"/>
                </a:lnTo>
                <a:cubicBezTo>
                  <a:pt x="119433" y="3390257"/>
                  <a:pt x="119501" y="3401013"/>
                  <a:pt x="144379" y="3429000"/>
                </a:cubicBezTo>
                <a:cubicBezTo>
                  <a:pt x="166988" y="3454435"/>
                  <a:pt x="216569" y="3501189"/>
                  <a:pt x="216569" y="3501189"/>
                </a:cubicBezTo>
                <a:cubicBezTo>
                  <a:pt x="237712" y="3564622"/>
                  <a:pt x="214625" y="3513295"/>
                  <a:pt x="264695" y="3573379"/>
                </a:cubicBezTo>
                <a:cubicBezTo>
                  <a:pt x="273952" y="3584488"/>
                  <a:pt x="279501" y="3598365"/>
                  <a:pt x="288758" y="3609474"/>
                </a:cubicBezTo>
                <a:cubicBezTo>
                  <a:pt x="331629" y="3660919"/>
                  <a:pt x="313627" y="3631773"/>
                  <a:pt x="360948" y="3669631"/>
                </a:cubicBezTo>
                <a:cubicBezTo>
                  <a:pt x="408136" y="3707382"/>
                  <a:pt x="358421" y="3684832"/>
                  <a:pt x="421105" y="3705726"/>
                </a:cubicBezTo>
                <a:cubicBezTo>
                  <a:pt x="463104" y="3747724"/>
                  <a:pt x="434409" y="3726203"/>
                  <a:pt x="517358" y="3753853"/>
                </a:cubicBezTo>
                <a:lnTo>
                  <a:pt x="553453" y="3765884"/>
                </a:lnTo>
                <a:cubicBezTo>
                  <a:pt x="577516" y="3781926"/>
                  <a:pt x="605193" y="3793560"/>
                  <a:pt x="625642" y="3814010"/>
                </a:cubicBezTo>
                <a:cubicBezTo>
                  <a:pt x="633663" y="3822031"/>
                  <a:pt x="639978" y="3832238"/>
                  <a:pt x="649705" y="3838074"/>
                </a:cubicBezTo>
                <a:cubicBezTo>
                  <a:pt x="660580" y="3844599"/>
                  <a:pt x="673768" y="3846095"/>
                  <a:pt x="685800" y="3850105"/>
                </a:cubicBezTo>
                <a:cubicBezTo>
                  <a:pt x="743000" y="3888238"/>
                  <a:pt x="708176" y="3869595"/>
                  <a:pt x="794084" y="3898231"/>
                </a:cubicBezTo>
                <a:cubicBezTo>
                  <a:pt x="880619" y="3927076"/>
                  <a:pt x="772564" y="3892083"/>
                  <a:pt x="878305" y="3922295"/>
                </a:cubicBezTo>
                <a:cubicBezTo>
                  <a:pt x="890499" y="3925779"/>
                  <a:pt x="901922" y="3932057"/>
                  <a:pt x="914400" y="3934326"/>
                </a:cubicBezTo>
                <a:cubicBezTo>
                  <a:pt x="946212" y="3940110"/>
                  <a:pt x="978569" y="3942347"/>
                  <a:pt x="1010653" y="3946358"/>
                </a:cubicBezTo>
                <a:lnTo>
                  <a:pt x="1082842" y="3970421"/>
                </a:lnTo>
                <a:cubicBezTo>
                  <a:pt x="1094874" y="3974432"/>
                  <a:pt x="1106633" y="3979377"/>
                  <a:pt x="1118937" y="3982453"/>
                </a:cubicBezTo>
                <a:cubicBezTo>
                  <a:pt x="1134979" y="3986463"/>
                  <a:pt x="1151225" y="3989733"/>
                  <a:pt x="1167063" y="3994484"/>
                </a:cubicBezTo>
                <a:cubicBezTo>
                  <a:pt x="1167108" y="3994497"/>
                  <a:pt x="1257278" y="4024556"/>
                  <a:pt x="1275348" y="4030579"/>
                </a:cubicBezTo>
                <a:cubicBezTo>
                  <a:pt x="1287379" y="4034589"/>
                  <a:pt x="1299006" y="4040123"/>
                  <a:pt x="1311442" y="4042610"/>
                </a:cubicBezTo>
                <a:cubicBezTo>
                  <a:pt x="1403306" y="4060983"/>
                  <a:pt x="1351308" y="4052105"/>
                  <a:pt x="1467853" y="4066674"/>
                </a:cubicBezTo>
                <a:lnTo>
                  <a:pt x="2081463" y="4054642"/>
                </a:lnTo>
                <a:cubicBezTo>
                  <a:pt x="2094137" y="4054173"/>
                  <a:pt x="2105363" y="4046094"/>
                  <a:pt x="2117558" y="4042610"/>
                </a:cubicBezTo>
                <a:cubicBezTo>
                  <a:pt x="2133457" y="4038067"/>
                  <a:pt x="2149846" y="4035330"/>
                  <a:pt x="2165684" y="4030579"/>
                </a:cubicBezTo>
                <a:cubicBezTo>
                  <a:pt x="2165729" y="4030566"/>
                  <a:pt x="2255899" y="4000507"/>
                  <a:pt x="2273969" y="3994484"/>
                </a:cubicBezTo>
                <a:cubicBezTo>
                  <a:pt x="2286000" y="3990474"/>
                  <a:pt x="2297760" y="3985529"/>
                  <a:pt x="2310063" y="3982453"/>
                </a:cubicBezTo>
                <a:cubicBezTo>
                  <a:pt x="2420564" y="3954827"/>
                  <a:pt x="2341686" y="3971453"/>
                  <a:pt x="2550695" y="3958389"/>
                </a:cubicBezTo>
                <a:lnTo>
                  <a:pt x="2634916" y="3946358"/>
                </a:lnTo>
                <a:cubicBezTo>
                  <a:pt x="2670952" y="3941853"/>
                  <a:pt x="2707305" y="3939848"/>
                  <a:pt x="2743200" y="3934326"/>
                </a:cubicBezTo>
                <a:cubicBezTo>
                  <a:pt x="2759544" y="3931812"/>
                  <a:pt x="2775058" y="3925253"/>
                  <a:pt x="2791327" y="3922295"/>
                </a:cubicBezTo>
                <a:cubicBezTo>
                  <a:pt x="2819228" y="3917222"/>
                  <a:pt x="2847647" y="3915336"/>
                  <a:pt x="2875548" y="3910263"/>
                </a:cubicBezTo>
                <a:cubicBezTo>
                  <a:pt x="2891817" y="3907305"/>
                  <a:pt x="2907220" y="3899876"/>
                  <a:pt x="2923674" y="3898231"/>
                </a:cubicBezTo>
                <a:cubicBezTo>
                  <a:pt x="2987648" y="3891834"/>
                  <a:pt x="3052011" y="3890210"/>
                  <a:pt x="3116179" y="3886200"/>
                </a:cubicBezTo>
                <a:cubicBezTo>
                  <a:pt x="3140242" y="3882189"/>
                  <a:pt x="3164188" y="3877392"/>
                  <a:pt x="3188369" y="3874168"/>
                </a:cubicBezTo>
                <a:cubicBezTo>
                  <a:pt x="3224367" y="3869368"/>
                  <a:pt x="3260759" y="3867659"/>
                  <a:pt x="3296653" y="3862137"/>
                </a:cubicBezTo>
                <a:cubicBezTo>
                  <a:pt x="3312996" y="3859623"/>
                  <a:pt x="3328426" y="3852558"/>
                  <a:pt x="3344779" y="3850105"/>
                </a:cubicBezTo>
                <a:cubicBezTo>
                  <a:pt x="3408731" y="3840512"/>
                  <a:pt x="3473872" y="3838725"/>
                  <a:pt x="3537284" y="3826042"/>
                </a:cubicBezTo>
                <a:cubicBezTo>
                  <a:pt x="3681872" y="3797124"/>
                  <a:pt x="3510687" y="3829840"/>
                  <a:pt x="3789948" y="3789947"/>
                </a:cubicBezTo>
                <a:cubicBezTo>
                  <a:pt x="3818022" y="3785937"/>
                  <a:pt x="3846196" y="3782578"/>
                  <a:pt x="3874169" y="3777916"/>
                </a:cubicBezTo>
                <a:cubicBezTo>
                  <a:pt x="3894341" y="3774554"/>
                  <a:pt x="3914083" y="3768776"/>
                  <a:pt x="3934327" y="3765884"/>
                </a:cubicBezTo>
                <a:cubicBezTo>
                  <a:pt x="3993539" y="3757425"/>
                  <a:pt x="4120001" y="3746817"/>
                  <a:pt x="4174958" y="3741821"/>
                </a:cubicBezTo>
                <a:cubicBezTo>
                  <a:pt x="4346489" y="3684645"/>
                  <a:pt x="4168005" y="3742088"/>
                  <a:pt x="4295274" y="3705726"/>
                </a:cubicBezTo>
                <a:cubicBezTo>
                  <a:pt x="4307468" y="3702242"/>
                  <a:pt x="4318859" y="3695780"/>
                  <a:pt x="4331369" y="3693695"/>
                </a:cubicBezTo>
                <a:cubicBezTo>
                  <a:pt x="4371989" y="3686925"/>
                  <a:pt x="4539721" y="3672566"/>
                  <a:pt x="4572000" y="3669631"/>
                </a:cubicBezTo>
                <a:cubicBezTo>
                  <a:pt x="4584032" y="3665621"/>
                  <a:pt x="4595617" y="3659869"/>
                  <a:pt x="4608095" y="3657600"/>
                </a:cubicBezTo>
                <a:cubicBezTo>
                  <a:pt x="4649738" y="3650029"/>
                  <a:pt x="4790099" y="3636993"/>
                  <a:pt x="4824663" y="3633537"/>
                </a:cubicBezTo>
                <a:cubicBezTo>
                  <a:pt x="4836695" y="3629526"/>
                  <a:pt x="4848268" y="3623709"/>
                  <a:pt x="4860758" y="3621505"/>
                </a:cubicBezTo>
                <a:cubicBezTo>
                  <a:pt x="4916612" y="3611648"/>
                  <a:pt x="5029200" y="3597442"/>
                  <a:pt x="5029200" y="3597442"/>
                </a:cubicBezTo>
                <a:cubicBezTo>
                  <a:pt x="5097749" y="3574592"/>
                  <a:pt x="5048173" y="3588496"/>
                  <a:pt x="5161548" y="3573379"/>
                </a:cubicBezTo>
                <a:lnTo>
                  <a:pt x="5245769" y="3561347"/>
                </a:lnTo>
                <a:cubicBezTo>
                  <a:pt x="5377390" y="3517475"/>
                  <a:pt x="5178032" y="3587443"/>
                  <a:pt x="5317958" y="3525253"/>
                </a:cubicBezTo>
                <a:cubicBezTo>
                  <a:pt x="5355626" y="3508512"/>
                  <a:pt x="5398272" y="3499158"/>
                  <a:pt x="5438274" y="3489158"/>
                </a:cubicBezTo>
                <a:cubicBezTo>
                  <a:pt x="5496510" y="3492223"/>
                  <a:pt x="5653861" y="3491920"/>
                  <a:pt x="5739063" y="3513221"/>
                </a:cubicBezTo>
                <a:cubicBezTo>
                  <a:pt x="5793080" y="3526725"/>
                  <a:pt x="5851246" y="3558534"/>
                  <a:pt x="5907505" y="3561347"/>
                </a:cubicBezTo>
                <a:lnTo>
                  <a:pt x="6148137" y="3573379"/>
                </a:lnTo>
                <a:cubicBezTo>
                  <a:pt x="6160169" y="3577389"/>
                  <a:pt x="6171852" y="3582659"/>
                  <a:pt x="6184232" y="3585410"/>
                </a:cubicBezTo>
                <a:cubicBezTo>
                  <a:pt x="6296206" y="3610293"/>
                  <a:pt x="6309290" y="3594332"/>
                  <a:pt x="6460958" y="3585410"/>
                </a:cubicBezTo>
                <a:cubicBezTo>
                  <a:pt x="6485021" y="3577389"/>
                  <a:pt x="6519078" y="3582452"/>
                  <a:pt x="6533148" y="3561347"/>
                </a:cubicBezTo>
                <a:cubicBezTo>
                  <a:pt x="6541648" y="3548597"/>
                  <a:pt x="6564132" y="3509760"/>
                  <a:pt x="6581274" y="3501189"/>
                </a:cubicBezTo>
                <a:cubicBezTo>
                  <a:pt x="6603961" y="3489845"/>
                  <a:pt x="6629400" y="3485147"/>
                  <a:pt x="6653463" y="3477126"/>
                </a:cubicBezTo>
                <a:lnTo>
                  <a:pt x="6689558" y="3465095"/>
                </a:lnTo>
                <a:cubicBezTo>
                  <a:pt x="6701590" y="3461084"/>
                  <a:pt x="6713217" y="3455550"/>
                  <a:pt x="6725653" y="3453063"/>
                </a:cubicBezTo>
                <a:cubicBezTo>
                  <a:pt x="6745706" y="3449052"/>
                  <a:pt x="6765541" y="3443734"/>
                  <a:pt x="6785811" y="3441031"/>
                </a:cubicBezTo>
                <a:cubicBezTo>
                  <a:pt x="6934966" y="3421144"/>
                  <a:pt x="7078186" y="3422627"/>
                  <a:pt x="7230979" y="3416968"/>
                </a:cubicBezTo>
                <a:cubicBezTo>
                  <a:pt x="7265338" y="3410097"/>
                  <a:pt x="7305271" y="3403103"/>
                  <a:pt x="7339263" y="3392905"/>
                </a:cubicBezTo>
                <a:cubicBezTo>
                  <a:pt x="7363558" y="3385616"/>
                  <a:pt x="7387390" y="3376863"/>
                  <a:pt x="7411453" y="3368842"/>
                </a:cubicBezTo>
                <a:lnTo>
                  <a:pt x="7447548" y="3356810"/>
                </a:lnTo>
                <a:cubicBezTo>
                  <a:pt x="7451558" y="3344779"/>
                  <a:pt x="7456503" y="3333019"/>
                  <a:pt x="7459579" y="3320716"/>
                </a:cubicBezTo>
                <a:lnTo>
                  <a:pt x="7483642" y="3224463"/>
                </a:lnTo>
                <a:cubicBezTo>
                  <a:pt x="7475621" y="3212431"/>
                  <a:pt x="7461956" y="3202631"/>
                  <a:pt x="7459579" y="3188368"/>
                </a:cubicBezTo>
                <a:cubicBezTo>
                  <a:pt x="7457494" y="3175858"/>
                  <a:pt x="7469124" y="3164710"/>
                  <a:pt x="7471611" y="3152274"/>
                </a:cubicBezTo>
                <a:cubicBezTo>
                  <a:pt x="7473184" y="3144408"/>
                  <a:pt x="7471611" y="3136231"/>
                  <a:pt x="7471611" y="312821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reeform 6"/>
          <p:cNvSpPr/>
          <p:nvPr/>
        </p:nvSpPr>
        <p:spPr>
          <a:xfrm>
            <a:off x="5474368" y="1263316"/>
            <a:ext cx="553452" cy="2755231"/>
          </a:xfrm>
          <a:custGeom>
            <a:avLst/>
            <a:gdLst>
              <a:gd name="connsiteX0" fmla="*/ 0 w 553452"/>
              <a:gd name="connsiteY0" fmla="*/ 0 h 2755231"/>
              <a:gd name="connsiteX1" fmla="*/ 24063 w 553452"/>
              <a:gd name="connsiteY1" fmla="*/ 60158 h 2755231"/>
              <a:gd name="connsiteX2" fmla="*/ 36094 w 553452"/>
              <a:gd name="connsiteY2" fmla="*/ 228600 h 2755231"/>
              <a:gd name="connsiteX3" fmla="*/ 48126 w 553452"/>
              <a:gd name="connsiteY3" fmla="*/ 312821 h 2755231"/>
              <a:gd name="connsiteX4" fmla="*/ 36094 w 553452"/>
              <a:gd name="connsiteY4" fmla="*/ 541421 h 2755231"/>
              <a:gd name="connsiteX5" fmla="*/ 24063 w 553452"/>
              <a:gd name="connsiteY5" fmla="*/ 577516 h 2755231"/>
              <a:gd name="connsiteX6" fmla="*/ 12031 w 553452"/>
              <a:gd name="connsiteY6" fmla="*/ 625642 h 2755231"/>
              <a:gd name="connsiteX7" fmla="*/ 24063 w 553452"/>
              <a:gd name="connsiteY7" fmla="*/ 962526 h 2755231"/>
              <a:gd name="connsiteX8" fmla="*/ 48126 w 553452"/>
              <a:gd name="connsiteY8" fmla="*/ 1034716 h 2755231"/>
              <a:gd name="connsiteX9" fmla="*/ 60157 w 553452"/>
              <a:gd name="connsiteY9" fmla="*/ 1070810 h 2755231"/>
              <a:gd name="connsiteX10" fmla="*/ 108284 w 553452"/>
              <a:gd name="connsiteY10" fmla="*/ 1130968 h 2755231"/>
              <a:gd name="connsiteX11" fmla="*/ 120315 w 553452"/>
              <a:gd name="connsiteY11" fmla="*/ 1179095 h 2755231"/>
              <a:gd name="connsiteX12" fmla="*/ 144379 w 553452"/>
              <a:gd name="connsiteY12" fmla="*/ 1251284 h 2755231"/>
              <a:gd name="connsiteX13" fmla="*/ 156410 w 553452"/>
              <a:gd name="connsiteY13" fmla="*/ 1335505 h 2755231"/>
              <a:gd name="connsiteX14" fmla="*/ 168442 w 553452"/>
              <a:gd name="connsiteY14" fmla="*/ 1672389 h 2755231"/>
              <a:gd name="connsiteX15" fmla="*/ 192505 w 553452"/>
              <a:gd name="connsiteY15" fmla="*/ 1744579 h 2755231"/>
              <a:gd name="connsiteX16" fmla="*/ 252663 w 553452"/>
              <a:gd name="connsiteY16" fmla="*/ 1804737 h 2755231"/>
              <a:gd name="connsiteX17" fmla="*/ 264694 w 553452"/>
              <a:gd name="connsiteY17" fmla="*/ 1840831 h 2755231"/>
              <a:gd name="connsiteX18" fmla="*/ 312821 w 553452"/>
              <a:gd name="connsiteY18" fmla="*/ 1913021 h 2755231"/>
              <a:gd name="connsiteX19" fmla="*/ 360947 w 553452"/>
              <a:gd name="connsiteY19" fmla="*/ 1985210 h 2755231"/>
              <a:gd name="connsiteX20" fmla="*/ 421105 w 553452"/>
              <a:gd name="connsiteY20" fmla="*/ 2093495 h 2755231"/>
              <a:gd name="connsiteX21" fmla="*/ 433136 w 553452"/>
              <a:gd name="connsiteY21" fmla="*/ 2165684 h 2755231"/>
              <a:gd name="connsiteX22" fmla="*/ 445168 w 553452"/>
              <a:gd name="connsiteY22" fmla="*/ 2213810 h 2755231"/>
              <a:gd name="connsiteX23" fmla="*/ 457200 w 553452"/>
              <a:gd name="connsiteY23" fmla="*/ 2286000 h 2755231"/>
              <a:gd name="connsiteX24" fmla="*/ 433136 w 553452"/>
              <a:gd name="connsiteY24" fmla="*/ 2418347 h 2755231"/>
              <a:gd name="connsiteX25" fmla="*/ 409073 w 553452"/>
              <a:gd name="connsiteY25" fmla="*/ 2454442 h 2755231"/>
              <a:gd name="connsiteX26" fmla="*/ 385010 w 553452"/>
              <a:gd name="connsiteY26" fmla="*/ 2538663 h 2755231"/>
              <a:gd name="connsiteX27" fmla="*/ 397042 w 553452"/>
              <a:gd name="connsiteY27" fmla="*/ 2646947 h 2755231"/>
              <a:gd name="connsiteX28" fmla="*/ 421105 w 553452"/>
              <a:gd name="connsiteY28" fmla="*/ 2683042 h 2755231"/>
              <a:gd name="connsiteX29" fmla="*/ 457200 w 553452"/>
              <a:gd name="connsiteY29" fmla="*/ 2719137 h 2755231"/>
              <a:gd name="connsiteX30" fmla="*/ 529389 w 553452"/>
              <a:gd name="connsiteY30" fmla="*/ 2743200 h 2755231"/>
              <a:gd name="connsiteX31" fmla="*/ 553452 w 553452"/>
              <a:gd name="connsiteY31" fmla="*/ 2755231 h 2755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53452" h="2755231">
                <a:moveTo>
                  <a:pt x="0" y="0"/>
                </a:moveTo>
                <a:cubicBezTo>
                  <a:pt x="8021" y="20053"/>
                  <a:pt x="20695" y="38825"/>
                  <a:pt x="24063" y="60158"/>
                </a:cubicBezTo>
                <a:cubicBezTo>
                  <a:pt x="32842" y="115760"/>
                  <a:pt x="30757" y="172563"/>
                  <a:pt x="36094" y="228600"/>
                </a:cubicBezTo>
                <a:cubicBezTo>
                  <a:pt x="38783" y="256831"/>
                  <a:pt x="44115" y="284747"/>
                  <a:pt x="48126" y="312821"/>
                </a:cubicBezTo>
                <a:cubicBezTo>
                  <a:pt x="44115" y="389021"/>
                  <a:pt x="43002" y="465429"/>
                  <a:pt x="36094" y="541421"/>
                </a:cubicBezTo>
                <a:cubicBezTo>
                  <a:pt x="34946" y="554051"/>
                  <a:pt x="27547" y="565322"/>
                  <a:pt x="24063" y="577516"/>
                </a:cubicBezTo>
                <a:cubicBezTo>
                  <a:pt x="19520" y="593416"/>
                  <a:pt x="16042" y="609600"/>
                  <a:pt x="12031" y="625642"/>
                </a:cubicBezTo>
                <a:cubicBezTo>
                  <a:pt x="16042" y="737937"/>
                  <a:pt x="14187" y="850595"/>
                  <a:pt x="24063" y="962526"/>
                </a:cubicBezTo>
                <a:cubicBezTo>
                  <a:pt x="26292" y="987793"/>
                  <a:pt x="40105" y="1010653"/>
                  <a:pt x="48126" y="1034716"/>
                </a:cubicBezTo>
                <a:cubicBezTo>
                  <a:pt x="52136" y="1046747"/>
                  <a:pt x="51189" y="1061843"/>
                  <a:pt x="60157" y="1070810"/>
                </a:cubicBezTo>
                <a:cubicBezTo>
                  <a:pt x="94446" y="1105098"/>
                  <a:pt x="77929" y="1085434"/>
                  <a:pt x="108284" y="1130968"/>
                </a:cubicBezTo>
                <a:cubicBezTo>
                  <a:pt x="112294" y="1147010"/>
                  <a:pt x="115563" y="1163256"/>
                  <a:pt x="120315" y="1179095"/>
                </a:cubicBezTo>
                <a:cubicBezTo>
                  <a:pt x="127604" y="1203390"/>
                  <a:pt x="144379" y="1251284"/>
                  <a:pt x="144379" y="1251284"/>
                </a:cubicBezTo>
                <a:cubicBezTo>
                  <a:pt x="148389" y="1279358"/>
                  <a:pt x="154792" y="1307193"/>
                  <a:pt x="156410" y="1335505"/>
                </a:cubicBezTo>
                <a:cubicBezTo>
                  <a:pt x="162820" y="1447688"/>
                  <a:pt x="158566" y="1560458"/>
                  <a:pt x="168442" y="1672389"/>
                </a:cubicBezTo>
                <a:cubicBezTo>
                  <a:pt x="170671" y="1697656"/>
                  <a:pt x="174569" y="1726643"/>
                  <a:pt x="192505" y="1744579"/>
                </a:cubicBezTo>
                <a:lnTo>
                  <a:pt x="252663" y="1804737"/>
                </a:lnTo>
                <a:cubicBezTo>
                  <a:pt x="256673" y="1816768"/>
                  <a:pt x="258535" y="1829745"/>
                  <a:pt x="264694" y="1840831"/>
                </a:cubicBezTo>
                <a:cubicBezTo>
                  <a:pt x="278739" y="1866112"/>
                  <a:pt x="312821" y="1913021"/>
                  <a:pt x="312821" y="1913021"/>
                </a:cubicBezTo>
                <a:cubicBezTo>
                  <a:pt x="335830" y="1982053"/>
                  <a:pt x="308374" y="1917616"/>
                  <a:pt x="360947" y="1985210"/>
                </a:cubicBezTo>
                <a:cubicBezTo>
                  <a:pt x="409212" y="2047265"/>
                  <a:pt x="402952" y="2039036"/>
                  <a:pt x="421105" y="2093495"/>
                </a:cubicBezTo>
                <a:cubicBezTo>
                  <a:pt x="425115" y="2117558"/>
                  <a:pt x="428352" y="2141763"/>
                  <a:pt x="433136" y="2165684"/>
                </a:cubicBezTo>
                <a:cubicBezTo>
                  <a:pt x="436379" y="2181899"/>
                  <a:pt x="441925" y="2197595"/>
                  <a:pt x="445168" y="2213810"/>
                </a:cubicBezTo>
                <a:cubicBezTo>
                  <a:pt x="449952" y="2237732"/>
                  <a:pt x="453189" y="2261937"/>
                  <a:pt x="457200" y="2286000"/>
                </a:cubicBezTo>
                <a:cubicBezTo>
                  <a:pt x="453052" y="2319184"/>
                  <a:pt x="451684" y="2381252"/>
                  <a:pt x="433136" y="2418347"/>
                </a:cubicBezTo>
                <a:cubicBezTo>
                  <a:pt x="426669" y="2431281"/>
                  <a:pt x="417094" y="2442410"/>
                  <a:pt x="409073" y="2454442"/>
                </a:cubicBezTo>
                <a:cubicBezTo>
                  <a:pt x="403401" y="2471460"/>
                  <a:pt x="385010" y="2523560"/>
                  <a:pt x="385010" y="2538663"/>
                </a:cubicBezTo>
                <a:cubicBezTo>
                  <a:pt x="385010" y="2574980"/>
                  <a:pt x="388234" y="2611715"/>
                  <a:pt x="397042" y="2646947"/>
                </a:cubicBezTo>
                <a:cubicBezTo>
                  <a:pt x="400549" y="2660975"/>
                  <a:pt x="411848" y="2671933"/>
                  <a:pt x="421105" y="2683042"/>
                </a:cubicBezTo>
                <a:cubicBezTo>
                  <a:pt x="431998" y="2696114"/>
                  <a:pt x="442326" y="2710874"/>
                  <a:pt x="457200" y="2719137"/>
                </a:cubicBezTo>
                <a:cubicBezTo>
                  <a:pt x="479373" y="2731455"/>
                  <a:pt x="506702" y="2731857"/>
                  <a:pt x="529389" y="2743200"/>
                </a:cubicBezTo>
                <a:lnTo>
                  <a:pt x="553452" y="275523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reeform 7"/>
          <p:cNvSpPr/>
          <p:nvPr/>
        </p:nvSpPr>
        <p:spPr>
          <a:xfrm>
            <a:off x="2671011" y="4018547"/>
            <a:ext cx="2983831" cy="745958"/>
          </a:xfrm>
          <a:custGeom>
            <a:avLst/>
            <a:gdLst>
              <a:gd name="connsiteX0" fmla="*/ 0 w 2983831"/>
              <a:gd name="connsiteY0" fmla="*/ 745958 h 745958"/>
              <a:gd name="connsiteX1" fmla="*/ 204536 w 2983831"/>
              <a:gd name="connsiteY1" fmla="*/ 733927 h 745958"/>
              <a:gd name="connsiteX2" fmla="*/ 240631 w 2983831"/>
              <a:gd name="connsiteY2" fmla="*/ 709864 h 745958"/>
              <a:gd name="connsiteX3" fmla="*/ 385010 w 2983831"/>
              <a:gd name="connsiteY3" fmla="*/ 673769 h 745958"/>
              <a:gd name="connsiteX4" fmla="*/ 421105 w 2983831"/>
              <a:gd name="connsiteY4" fmla="*/ 661737 h 745958"/>
              <a:gd name="connsiteX5" fmla="*/ 709863 w 2983831"/>
              <a:gd name="connsiteY5" fmla="*/ 637674 h 745958"/>
              <a:gd name="connsiteX6" fmla="*/ 782052 w 2983831"/>
              <a:gd name="connsiteY6" fmla="*/ 613611 h 745958"/>
              <a:gd name="connsiteX7" fmla="*/ 830178 w 2983831"/>
              <a:gd name="connsiteY7" fmla="*/ 601579 h 745958"/>
              <a:gd name="connsiteX8" fmla="*/ 902368 w 2983831"/>
              <a:gd name="connsiteY8" fmla="*/ 577516 h 745958"/>
              <a:gd name="connsiteX9" fmla="*/ 974557 w 2983831"/>
              <a:gd name="connsiteY9" fmla="*/ 529390 h 745958"/>
              <a:gd name="connsiteX10" fmla="*/ 1010652 w 2983831"/>
              <a:gd name="connsiteY10" fmla="*/ 505327 h 745958"/>
              <a:gd name="connsiteX11" fmla="*/ 1046747 w 2983831"/>
              <a:gd name="connsiteY11" fmla="*/ 493295 h 745958"/>
              <a:gd name="connsiteX12" fmla="*/ 1118936 w 2983831"/>
              <a:gd name="connsiteY12" fmla="*/ 457200 h 745958"/>
              <a:gd name="connsiteX13" fmla="*/ 1143000 w 2983831"/>
              <a:gd name="connsiteY13" fmla="*/ 433137 h 745958"/>
              <a:gd name="connsiteX14" fmla="*/ 1215189 w 2983831"/>
              <a:gd name="connsiteY14" fmla="*/ 385011 h 745958"/>
              <a:gd name="connsiteX15" fmla="*/ 1431757 w 2983831"/>
              <a:gd name="connsiteY15" fmla="*/ 360948 h 745958"/>
              <a:gd name="connsiteX16" fmla="*/ 1564105 w 2983831"/>
              <a:gd name="connsiteY16" fmla="*/ 336885 h 745958"/>
              <a:gd name="connsiteX17" fmla="*/ 1648326 w 2983831"/>
              <a:gd name="connsiteY17" fmla="*/ 324853 h 745958"/>
              <a:gd name="connsiteX18" fmla="*/ 1708484 w 2983831"/>
              <a:gd name="connsiteY18" fmla="*/ 312821 h 745958"/>
              <a:gd name="connsiteX19" fmla="*/ 1804736 w 2983831"/>
              <a:gd name="connsiteY19" fmla="*/ 300790 h 745958"/>
              <a:gd name="connsiteX20" fmla="*/ 1840831 w 2983831"/>
              <a:gd name="connsiteY20" fmla="*/ 288758 h 745958"/>
              <a:gd name="connsiteX21" fmla="*/ 1949115 w 2983831"/>
              <a:gd name="connsiteY21" fmla="*/ 264695 h 745958"/>
              <a:gd name="connsiteX22" fmla="*/ 1985210 w 2983831"/>
              <a:gd name="connsiteY22" fmla="*/ 228600 h 745958"/>
              <a:gd name="connsiteX23" fmla="*/ 2021305 w 2983831"/>
              <a:gd name="connsiteY23" fmla="*/ 216569 h 745958"/>
              <a:gd name="connsiteX24" fmla="*/ 2057400 w 2983831"/>
              <a:gd name="connsiteY24" fmla="*/ 192506 h 745958"/>
              <a:gd name="connsiteX25" fmla="*/ 2093494 w 2983831"/>
              <a:gd name="connsiteY25" fmla="*/ 180474 h 745958"/>
              <a:gd name="connsiteX26" fmla="*/ 2141621 w 2983831"/>
              <a:gd name="connsiteY26" fmla="*/ 156411 h 745958"/>
              <a:gd name="connsiteX27" fmla="*/ 2273968 w 2983831"/>
              <a:gd name="connsiteY27" fmla="*/ 144379 h 745958"/>
              <a:gd name="connsiteX28" fmla="*/ 2346157 w 2983831"/>
              <a:gd name="connsiteY28" fmla="*/ 108285 h 745958"/>
              <a:gd name="connsiteX29" fmla="*/ 2382252 w 2983831"/>
              <a:gd name="connsiteY29" fmla="*/ 96253 h 745958"/>
              <a:gd name="connsiteX30" fmla="*/ 2418347 w 2983831"/>
              <a:gd name="connsiteY30" fmla="*/ 72190 h 745958"/>
              <a:gd name="connsiteX31" fmla="*/ 2490536 w 2983831"/>
              <a:gd name="connsiteY31" fmla="*/ 48127 h 745958"/>
              <a:gd name="connsiteX32" fmla="*/ 2622884 w 2983831"/>
              <a:gd name="connsiteY32" fmla="*/ 60158 h 745958"/>
              <a:gd name="connsiteX33" fmla="*/ 2671010 w 2983831"/>
              <a:gd name="connsiteY33" fmla="*/ 72190 h 745958"/>
              <a:gd name="connsiteX34" fmla="*/ 2779294 w 2983831"/>
              <a:gd name="connsiteY34" fmla="*/ 60158 h 745958"/>
              <a:gd name="connsiteX35" fmla="*/ 2887578 w 2983831"/>
              <a:gd name="connsiteY35" fmla="*/ 36095 h 745958"/>
              <a:gd name="connsiteX36" fmla="*/ 2983831 w 2983831"/>
              <a:gd name="connsiteY36" fmla="*/ 0 h 74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3831" h="745958">
                <a:moveTo>
                  <a:pt x="0" y="745958"/>
                </a:moveTo>
                <a:cubicBezTo>
                  <a:pt x="68179" y="741948"/>
                  <a:pt x="136995" y="744058"/>
                  <a:pt x="204536" y="733927"/>
                </a:cubicBezTo>
                <a:cubicBezTo>
                  <a:pt x="218836" y="731782"/>
                  <a:pt x="227417" y="715737"/>
                  <a:pt x="240631" y="709864"/>
                </a:cubicBezTo>
                <a:cubicBezTo>
                  <a:pt x="297834" y="684440"/>
                  <a:pt x="324472" y="683858"/>
                  <a:pt x="385010" y="673769"/>
                </a:cubicBezTo>
                <a:cubicBezTo>
                  <a:pt x="397042" y="669758"/>
                  <a:pt x="408475" y="662885"/>
                  <a:pt x="421105" y="661737"/>
                </a:cubicBezTo>
                <a:cubicBezTo>
                  <a:pt x="521103" y="652646"/>
                  <a:pt x="614820" y="663595"/>
                  <a:pt x="709863" y="637674"/>
                </a:cubicBezTo>
                <a:cubicBezTo>
                  <a:pt x="734334" y="631000"/>
                  <a:pt x="757445" y="619763"/>
                  <a:pt x="782052" y="613611"/>
                </a:cubicBezTo>
                <a:cubicBezTo>
                  <a:pt x="798094" y="609600"/>
                  <a:pt x="814340" y="606331"/>
                  <a:pt x="830178" y="601579"/>
                </a:cubicBezTo>
                <a:cubicBezTo>
                  <a:pt x="854473" y="594290"/>
                  <a:pt x="881263" y="591586"/>
                  <a:pt x="902368" y="577516"/>
                </a:cubicBezTo>
                <a:lnTo>
                  <a:pt x="974557" y="529390"/>
                </a:lnTo>
                <a:cubicBezTo>
                  <a:pt x="986589" y="521369"/>
                  <a:pt x="996934" y="509900"/>
                  <a:pt x="1010652" y="505327"/>
                </a:cubicBezTo>
                <a:cubicBezTo>
                  <a:pt x="1022684" y="501316"/>
                  <a:pt x="1035403" y="498967"/>
                  <a:pt x="1046747" y="493295"/>
                </a:cubicBezTo>
                <a:cubicBezTo>
                  <a:pt x="1140044" y="446646"/>
                  <a:pt x="1028210" y="487444"/>
                  <a:pt x="1118936" y="457200"/>
                </a:cubicBezTo>
                <a:cubicBezTo>
                  <a:pt x="1126957" y="449179"/>
                  <a:pt x="1133925" y="439943"/>
                  <a:pt x="1143000" y="433137"/>
                </a:cubicBezTo>
                <a:cubicBezTo>
                  <a:pt x="1166136" y="415785"/>
                  <a:pt x="1186831" y="390683"/>
                  <a:pt x="1215189" y="385011"/>
                </a:cubicBezTo>
                <a:cubicBezTo>
                  <a:pt x="1326622" y="362724"/>
                  <a:pt x="1254957" y="374547"/>
                  <a:pt x="1431757" y="360948"/>
                </a:cubicBezTo>
                <a:cubicBezTo>
                  <a:pt x="1500306" y="338098"/>
                  <a:pt x="1450730" y="352002"/>
                  <a:pt x="1564105" y="336885"/>
                </a:cubicBezTo>
                <a:cubicBezTo>
                  <a:pt x="1592215" y="333137"/>
                  <a:pt x="1620353" y="329515"/>
                  <a:pt x="1648326" y="324853"/>
                </a:cubicBezTo>
                <a:cubicBezTo>
                  <a:pt x="1668498" y="321491"/>
                  <a:pt x="1688272" y="315931"/>
                  <a:pt x="1708484" y="312821"/>
                </a:cubicBezTo>
                <a:cubicBezTo>
                  <a:pt x="1740442" y="307904"/>
                  <a:pt x="1772652" y="304800"/>
                  <a:pt x="1804736" y="300790"/>
                </a:cubicBezTo>
                <a:cubicBezTo>
                  <a:pt x="1816768" y="296779"/>
                  <a:pt x="1828450" y="291509"/>
                  <a:pt x="1840831" y="288758"/>
                </a:cubicBezTo>
                <a:cubicBezTo>
                  <a:pt x="1967877" y="260526"/>
                  <a:pt x="1867863" y="291780"/>
                  <a:pt x="1949115" y="264695"/>
                </a:cubicBezTo>
                <a:cubicBezTo>
                  <a:pt x="1961147" y="252663"/>
                  <a:pt x="1971052" y="238038"/>
                  <a:pt x="1985210" y="228600"/>
                </a:cubicBezTo>
                <a:cubicBezTo>
                  <a:pt x="1995762" y="221565"/>
                  <a:pt x="2009961" y="222241"/>
                  <a:pt x="2021305" y="216569"/>
                </a:cubicBezTo>
                <a:cubicBezTo>
                  <a:pt x="2034239" y="210102"/>
                  <a:pt x="2044466" y="198973"/>
                  <a:pt x="2057400" y="192506"/>
                </a:cubicBezTo>
                <a:cubicBezTo>
                  <a:pt x="2068743" y="186834"/>
                  <a:pt x="2081837" y="185470"/>
                  <a:pt x="2093494" y="180474"/>
                </a:cubicBezTo>
                <a:cubicBezTo>
                  <a:pt x="2109980" y="173409"/>
                  <a:pt x="2124034" y="159929"/>
                  <a:pt x="2141621" y="156411"/>
                </a:cubicBezTo>
                <a:cubicBezTo>
                  <a:pt x="2185058" y="147723"/>
                  <a:pt x="2229852" y="148390"/>
                  <a:pt x="2273968" y="144379"/>
                </a:cubicBezTo>
                <a:cubicBezTo>
                  <a:pt x="2364688" y="114141"/>
                  <a:pt x="2252871" y="154929"/>
                  <a:pt x="2346157" y="108285"/>
                </a:cubicBezTo>
                <a:cubicBezTo>
                  <a:pt x="2357501" y="102613"/>
                  <a:pt x="2370908" y="101925"/>
                  <a:pt x="2382252" y="96253"/>
                </a:cubicBezTo>
                <a:cubicBezTo>
                  <a:pt x="2395186" y="89786"/>
                  <a:pt x="2405133" y="78063"/>
                  <a:pt x="2418347" y="72190"/>
                </a:cubicBezTo>
                <a:cubicBezTo>
                  <a:pt x="2441526" y="61888"/>
                  <a:pt x="2490536" y="48127"/>
                  <a:pt x="2490536" y="48127"/>
                </a:cubicBezTo>
                <a:cubicBezTo>
                  <a:pt x="2534652" y="52137"/>
                  <a:pt x="2578975" y="54303"/>
                  <a:pt x="2622884" y="60158"/>
                </a:cubicBezTo>
                <a:cubicBezTo>
                  <a:pt x="2639275" y="62343"/>
                  <a:pt x="2654474" y="72190"/>
                  <a:pt x="2671010" y="72190"/>
                </a:cubicBezTo>
                <a:cubicBezTo>
                  <a:pt x="2707327" y="72190"/>
                  <a:pt x="2743199" y="64169"/>
                  <a:pt x="2779294" y="60158"/>
                </a:cubicBezTo>
                <a:cubicBezTo>
                  <a:pt x="2882573" y="25733"/>
                  <a:pt x="2718165" y="78449"/>
                  <a:pt x="2887578" y="36095"/>
                </a:cubicBezTo>
                <a:cubicBezTo>
                  <a:pt x="2941381" y="22644"/>
                  <a:pt x="2946590" y="18621"/>
                  <a:pt x="2983831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Freeform 8"/>
          <p:cNvSpPr/>
          <p:nvPr/>
        </p:nvSpPr>
        <p:spPr>
          <a:xfrm>
            <a:off x="3862137" y="1335505"/>
            <a:ext cx="1600200" cy="2755232"/>
          </a:xfrm>
          <a:custGeom>
            <a:avLst/>
            <a:gdLst>
              <a:gd name="connsiteX0" fmla="*/ 0 w 1600200"/>
              <a:gd name="connsiteY0" fmla="*/ 0 h 2755232"/>
              <a:gd name="connsiteX1" fmla="*/ 60158 w 1600200"/>
              <a:gd name="connsiteY1" fmla="*/ 132348 h 2755232"/>
              <a:gd name="connsiteX2" fmla="*/ 96252 w 1600200"/>
              <a:gd name="connsiteY2" fmla="*/ 252663 h 2755232"/>
              <a:gd name="connsiteX3" fmla="*/ 120316 w 1600200"/>
              <a:gd name="connsiteY3" fmla="*/ 276727 h 2755232"/>
              <a:gd name="connsiteX4" fmla="*/ 156410 w 1600200"/>
              <a:gd name="connsiteY4" fmla="*/ 348916 h 2755232"/>
              <a:gd name="connsiteX5" fmla="*/ 180474 w 1600200"/>
              <a:gd name="connsiteY5" fmla="*/ 372979 h 2755232"/>
              <a:gd name="connsiteX6" fmla="*/ 204537 w 1600200"/>
              <a:gd name="connsiteY6" fmla="*/ 409074 h 2755232"/>
              <a:gd name="connsiteX7" fmla="*/ 240631 w 1600200"/>
              <a:gd name="connsiteY7" fmla="*/ 433137 h 2755232"/>
              <a:gd name="connsiteX8" fmla="*/ 264695 w 1600200"/>
              <a:gd name="connsiteY8" fmla="*/ 457200 h 2755232"/>
              <a:gd name="connsiteX9" fmla="*/ 276726 w 1600200"/>
              <a:gd name="connsiteY9" fmla="*/ 493295 h 2755232"/>
              <a:gd name="connsiteX10" fmla="*/ 348916 w 1600200"/>
              <a:gd name="connsiteY10" fmla="*/ 589548 h 2755232"/>
              <a:gd name="connsiteX11" fmla="*/ 385010 w 1600200"/>
              <a:gd name="connsiteY11" fmla="*/ 661737 h 2755232"/>
              <a:gd name="connsiteX12" fmla="*/ 409074 w 1600200"/>
              <a:gd name="connsiteY12" fmla="*/ 733927 h 2755232"/>
              <a:gd name="connsiteX13" fmla="*/ 433137 w 1600200"/>
              <a:gd name="connsiteY13" fmla="*/ 818148 h 2755232"/>
              <a:gd name="connsiteX14" fmla="*/ 457200 w 1600200"/>
              <a:gd name="connsiteY14" fmla="*/ 890337 h 2755232"/>
              <a:gd name="connsiteX15" fmla="*/ 481263 w 1600200"/>
              <a:gd name="connsiteY15" fmla="*/ 926432 h 2755232"/>
              <a:gd name="connsiteX16" fmla="*/ 493295 w 1600200"/>
              <a:gd name="connsiteY16" fmla="*/ 962527 h 2755232"/>
              <a:gd name="connsiteX17" fmla="*/ 529389 w 1600200"/>
              <a:gd name="connsiteY17" fmla="*/ 998621 h 2755232"/>
              <a:gd name="connsiteX18" fmla="*/ 577516 w 1600200"/>
              <a:gd name="connsiteY18" fmla="*/ 1118937 h 2755232"/>
              <a:gd name="connsiteX19" fmla="*/ 601579 w 1600200"/>
              <a:gd name="connsiteY19" fmla="*/ 1203158 h 2755232"/>
              <a:gd name="connsiteX20" fmla="*/ 625642 w 1600200"/>
              <a:gd name="connsiteY20" fmla="*/ 1275348 h 2755232"/>
              <a:gd name="connsiteX21" fmla="*/ 637674 w 1600200"/>
              <a:gd name="connsiteY21" fmla="*/ 1311442 h 2755232"/>
              <a:gd name="connsiteX22" fmla="*/ 661737 w 1600200"/>
              <a:gd name="connsiteY22" fmla="*/ 1407695 h 2755232"/>
              <a:gd name="connsiteX23" fmla="*/ 673768 w 1600200"/>
              <a:gd name="connsiteY23" fmla="*/ 1503948 h 2755232"/>
              <a:gd name="connsiteX24" fmla="*/ 709863 w 1600200"/>
              <a:gd name="connsiteY24" fmla="*/ 1780674 h 2755232"/>
              <a:gd name="connsiteX25" fmla="*/ 733926 w 1600200"/>
              <a:gd name="connsiteY25" fmla="*/ 1816769 h 2755232"/>
              <a:gd name="connsiteX26" fmla="*/ 794084 w 1600200"/>
              <a:gd name="connsiteY26" fmla="*/ 1876927 h 2755232"/>
              <a:gd name="connsiteX27" fmla="*/ 854242 w 1600200"/>
              <a:gd name="connsiteY27" fmla="*/ 1949116 h 2755232"/>
              <a:gd name="connsiteX28" fmla="*/ 878305 w 1600200"/>
              <a:gd name="connsiteY28" fmla="*/ 2021306 h 2755232"/>
              <a:gd name="connsiteX29" fmla="*/ 890337 w 1600200"/>
              <a:gd name="connsiteY29" fmla="*/ 2177716 h 2755232"/>
              <a:gd name="connsiteX30" fmla="*/ 902368 w 1600200"/>
              <a:gd name="connsiteY30" fmla="*/ 2213811 h 2755232"/>
              <a:gd name="connsiteX31" fmla="*/ 974558 w 1600200"/>
              <a:gd name="connsiteY31" fmla="*/ 2261937 h 2755232"/>
              <a:gd name="connsiteX32" fmla="*/ 1010652 w 1600200"/>
              <a:gd name="connsiteY32" fmla="*/ 2286000 h 2755232"/>
              <a:gd name="connsiteX33" fmla="*/ 1046747 w 1600200"/>
              <a:gd name="connsiteY33" fmla="*/ 2310063 h 2755232"/>
              <a:gd name="connsiteX34" fmla="*/ 1070810 w 1600200"/>
              <a:gd name="connsiteY34" fmla="*/ 2334127 h 2755232"/>
              <a:gd name="connsiteX35" fmla="*/ 1106905 w 1600200"/>
              <a:gd name="connsiteY35" fmla="*/ 2346158 h 2755232"/>
              <a:gd name="connsiteX36" fmla="*/ 1179095 w 1600200"/>
              <a:gd name="connsiteY36" fmla="*/ 2394284 h 2755232"/>
              <a:gd name="connsiteX37" fmla="*/ 1203158 w 1600200"/>
              <a:gd name="connsiteY37" fmla="*/ 2418348 h 2755232"/>
              <a:gd name="connsiteX38" fmla="*/ 1239252 w 1600200"/>
              <a:gd name="connsiteY38" fmla="*/ 2430379 h 2755232"/>
              <a:gd name="connsiteX39" fmla="*/ 1275347 w 1600200"/>
              <a:gd name="connsiteY39" fmla="*/ 2454442 h 2755232"/>
              <a:gd name="connsiteX40" fmla="*/ 1299410 w 1600200"/>
              <a:gd name="connsiteY40" fmla="*/ 2490537 h 2755232"/>
              <a:gd name="connsiteX41" fmla="*/ 1347537 w 1600200"/>
              <a:gd name="connsiteY41" fmla="*/ 2550695 h 2755232"/>
              <a:gd name="connsiteX42" fmla="*/ 1395663 w 1600200"/>
              <a:gd name="connsiteY42" fmla="*/ 2646948 h 2755232"/>
              <a:gd name="connsiteX43" fmla="*/ 1443789 w 1600200"/>
              <a:gd name="connsiteY43" fmla="*/ 2707106 h 2755232"/>
              <a:gd name="connsiteX44" fmla="*/ 1479884 w 1600200"/>
              <a:gd name="connsiteY44" fmla="*/ 2719137 h 2755232"/>
              <a:gd name="connsiteX45" fmla="*/ 1552074 w 1600200"/>
              <a:gd name="connsiteY45" fmla="*/ 2755232 h 2755232"/>
              <a:gd name="connsiteX46" fmla="*/ 1600200 w 1600200"/>
              <a:gd name="connsiteY46" fmla="*/ 2743200 h 2755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00200" h="2755232">
                <a:moveTo>
                  <a:pt x="0" y="0"/>
                </a:moveTo>
                <a:cubicBezTo>
                  <a:pt x="36715" y="61191"/>
                  <a:pt x="42183" y="60444"/>
                  <a:pt x="60158" y="132348"/>
                </a:cubicBezTo>
                <a:cubicBezTo>
                  <a:pt x="65611" y="154159"/>
                  <a:pt x="86487" y="242898"/>
                  <a:pt x="96252" y="252663"/>
                </a:cubicBezTo>
                <a:lnTo>
                  <a:pt x="120316" y="276727"/>
                </a:lnTo>
                <a:cubicBezTo>
                  <a:pt x="133023" y="314849"/>
                  <a:pt x="129755" y="315598"/>
                  <a:pt x="156410" y="348916"/>
                </a:cubicBezTo>
                <a:cubicBezTo>
                  <a:pt x="163496" y="357774"/>
                  <a:pt x="173388" y="364121"/>
                  <a:pt x="180474" y="372979"/>
                </a:cubicBezTo>
                <a:cubicBezTo>
                  <a:pt x="189507" y="384270"/>
                  <a:pt x="194312" y="398849"/>
                  <a:pt x="204537" y="409074"/>
                </a:cubicBezTo>
                <a:cubicBezTo>
                  <a:pt x="214762" y="419299"/>
                  <a:pt x="229340" y="424104"/>
                  <a:pt x="240631" y="433137"/>
                </a:cubicBezTo>
                <a:cubicBezTo>
                  <a:pt x="249489" y="440223"/>
                  <a:pt x="256674" y="449179"/>
                  <a:pt x="264695" y="457200"/>
                </a:cubicBezTo>
                <a:cubicBezTo>
                  <a:pt x="268705" y="469232"/>
                  <a:pt x="270567" y="482209"/>
                  <a:pt x="276726" y="493295"/>
                </a:cubicBezTo>
                <a:cubicBezTo>
                  <a:pt x="310737" y="554515"/>
                  <a:pt x="312407" y="553039"/>
                  <a:pt x="348916" y="589548"/>
                </a:cubicBezTo>
                <a:cubicBezTo>
                  <a:pt x="392788" y="721169"/>
                  <a:pt x="322820" y="521811"/>
                  <a:pt x="385010" y="661737"/>
                </a:cubicBezTo>
                <a:cubicBezTo>
                  <a:pt x="395312" y="684916"/>
                  <a:pt x="401053" y="709864"/>
                  <a:pt x="409074" y="733927"/>
                </a:cubicBezTo>
                <a:cubicBezTo>
                  <a:pt x="449499" y="855201"/>
                  <a:pt x="387824" y="667107"/>
                  <a:pt x="433137" y="818148"/>
                </a:cubicBezTo>
                <a:cubicBezTo>
                  <a:pt x="440426" y="842443"/>
                  <a:pt x="443130" y="869232"/>
                  <a:pt x="457200" y="890337"/>
                </a:cubicBezTo>
                <a:cubicBezTo>
                  <a:pt x="465221" y="902369"/>
                  <a:pt x="474796" y="913498"/>
                  <a:pt x="481263" y="926432"/>
                </a:cubicBezTo>
                <a:cubicBezTo>
                  <a:pt x="486935" y="937776"/>
                  <a:pt x="486260" y="951975"/>
                  <a:pt x="493295" y="962527"/>
                </a:cubicBezTo>
                <a:cubicBezTo>
                  <a:pt x="502733" y="976684"/>
                  <a:pt x="517358" y="986590"/>
                  <a:pt x="529389" y="998621"/>
                </a:cubicBezTo>
                <a:cubicBezTo>
                  <a:pt x="584164" y="1162947"/>
                  <a:pt x="524402" y="995006"/>
                  <a:pt x="577516" y="1118937"/>
                </a:cubicBezTo>
                <a:cubicBezTo>
                  <a:pt x="590989" y="1150374"/>
                  <a:pt x="591408" y="1169254"/>
                  <a:pt x="601579" y="1203158"/>
                </a:cubicBezTo>
                <a:cubicBezTo>
                  <a:pt x="608868" y="1227453"/>
                  <a:pt x="617621" y="1251285"/>
                  <a:pt x="625642" y="1275348"/>
                </a:cubicBezTo>
                <a:cubicBezTo>
                  <a:pt x="629653" y="1287379"/>
                  <a:pt x="634598" y="1299138"/>
                  <a:pt x="637674" y="1311442"/>
                </a:cubicBezTo>
                <a:lnTo>
                  <a:pt x="661737" y="1407695"/>
                </a:lnTo>
                <a:cubicBezTo>
                  <a:pt x="665747" y="1439779"/>
                  <a:pt x="671190" y="1471717"/>
                  <a:pt x="673768" y="1503948"/>
                </a:cubicBezTo>
                <a:cubicBezTo>
                  <a:pt x="676055" y="1532538"/>
                  <a:pt x="668375" y="1718442"/>
                  <a:pt x="709863" y="1780674"/>
                </a:cubicBezTo>
                <a:cubicBezTo>
                  <a:pt x="717884" y="1792706"/>
                  <a:pt x="724404" y="1805887"/>
                  <a:pt x="733926" y="1816769"/>
                </a:cubicBezTo>
                <a:cubicBezTo>
                  <a:pt x="752600" y="1838111"/>
                  <a:pt x="774031" y="1856874"/>
                  <a:pt x="794084" y="1876927"/>
                </a:cubicBezTo>
                <a:cubicBezTo>
                  <a:pt x="816753" y="1899596"/>
                  <a:pt x="840841" y="1918962"/>
                  <a:pt x="854242" y="1949116"/>
                </a:cubicBezTo>
                <a:cubicBezTo>
                  <a:pt x="864544" y="1972295"/>
                  <a:pt x="878305" y="2021306"/>
                  <a:pt x="878305" y="2021306"/>
                </a:cubicBezTo>
                <a:cubicBezTo>
                  <a:pt x="882316" y="2073443"/>
                  <a:pt x="883851" y="2125829"/>
                  <a:pt x="890337" y="2177716"/>
                </a:cubicBezTo>
                <a:cubicBezTo>
                  <a:pt x="891910" y="2190300"/>
                  <a:pt x="893400" y="2204843"/>
                  <a:pt x="902368" y="2213811"/>
                </a:cubicBezTo>
                <a:cubicBezTo>
                  <a:pt x="922818" y="2234261"/>
                  <a:pt x="950495" y="2245895"/>
                  <a:pt x="974558" y="2261937"/>
                </a:cubicBezTo>
                <a:lnTo>
                  <a:pt x="1010652" y="2286000"/>
                </a:lnTo>
                <a:cubicBezTo>
                  <a:pt x="1022684" y="2294021"/>
                  <a:pt x="1036522" y="2299838"/>
                  <a:pt x="1046747" y="2310063"/>
                </a:cubicBezTo>
                <a:cubicBezTo>
                  <a:pt x="1054768" y="2318084"/>
                  <a:pt x="1061083" y="2328291"/>
                  <a:pt x="1070810" y="2334127"/>
                </a:cubicBezTo>
                <a:cubicBezTo>
                  <a:pt x="1081685" y="2340652"/>
                  <a:pt x="1094873" y="2342148"/>
                  <a:pt x="1106905" y="2346158"/>
                </a:cubicBezTo>
                <a:cubicBezTo>
                  <a:pt x="1130968" y="2362200"/>
                  <a:pt x="1158646" y="2373834"/>
                  <a:pt x="1179095" y="2394284"/>
                </a:cubicBezTo>
                <a:cubicBezTo>
                  <a:pt x="1187116" y="2402305"/>
                  <a:pt x="1193431" y="2412512"/>
                  <a:pt x="1203158" y="2418348"/>
                </a:cubicBezTo>
                <a:cubicBezTo>
                  <a:pt x="1214033" y="2424873"/>
                  <a:pt x="1227221" y="2426369"/>
                  <a:pt x="1239252" y="2430379"/>
                </a:cubicBezTo>
                <a:cubicBezTo>
                  <a:pt x="1251284" y="2438400"/>
                  <a:pt x="1265122" y="2444217"/>
                  <a:pt x="1275347" y="2454442"/>
                </a:cubicBezTo>
                <a:cubicBezTo>
                  <a:pt x="1285572" y="2464667"/>
                  <a:pt x="1290377" y="2479246"/>
                  <a:pt x="1299410" y="2490537"/>
                </a:cubicBezTo>
                <a:cubicBezTo>
                  <a:pt x="1367987" y="2576257"/>
                  <a:pt x="1273474" y="2439599"/>
                  <a:pt x="1347537" y="2550695"/>
                </a:cubicBezTo>
                <a:cubicBezTo>
                  <a:pt x="1388601" y="2673887"/>
                  <a:pt x="1347666" y="2586951"/>
                  <a:pt x="1395663" y="2646948"/>
                </a:cubicBezTo>
                <a:cubicBezTo>
                  <a:pt x="1410793" y="2665861"/>
                  <a:pt x="1421446" y="2693700"/>
                  <a:pt x="1443789" y="2707106"/>
                </a:cubicBezTo>
                <a:cubicBezTo>
                  <a:pt x="1454664" y="2713631"/>
                  <a:pt x="1467852" y="2715127"/>
                  <a:pt x="1479884" y="2719137"/>
                </a:cubicBezTo>
                <a:cubicBezTo>
                  <a:pt x="1498133" y="2731303"/>
                  <a:pt x="1527168" y="2755232"/>
                  <a:pt x="1552074" y="2755232"/>
                </a:cubicBezTo>
                <a:cubicBezTo>
                  <a:pt x="1568610" y="2755232"/>
                  <a:pt x="1600200" y="2743200"/>
                  <a:pt x="1600200" y="27432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Freeform 9"/>
          <p:cNvSpPr/>
          <p:nvPr/>
        </p:nvSpPr>
        <p:spPr>
          <a:xfrm>
            <a:off x="6184232" y="2394284"/>
            <a:ext cx="782052" cy="1758184"/>
          </a:xfrm>
          <a:custGeom>
            <a:avLst/>
            <a:gdLst>
              <a:gd name="connsiteX0" fmla="*/ 0 w 782052"/>
              <a:gd name="connsiteY0" fmla="*/ 0 h 1758184"/>
              <a:gd name="connsiteX1" fmla="*/ 36094 w 782052"/>
              <a:gd name="connsiteY1" fmla="*/ 60158 h 1758184"/>
              <a:gd name="connsiteX2" fmla="*/ 72189 w 782052"/>
              <a:gd name="connsiteY2" fmla="*/ 84221 h 1758184"/>
              <a:gd name="connsiteX3" fmla="*/ 84221 w 782052"/>
              <a:gd name="connsiteY3" fmla="*/ 120316 h 1758184"/>
              <a:gd name="connsiteX4" fmla="*/ 156410 w 782052"/>
              <a:gd name="connsiteY4" fmla="*/ 192505 h 1758184"/>
              <a:gd name="connsiteX5" fmla="*/ 168442 w 782052"/>
              <a:gd name="connsiteY5" fmla="*/ 228600 h 1758184"/>
              <a:gd name="connsiteX6" fmla="*/ 204536 w 782052"/>
              <a:gd name="connsiteY6" fmla="*/ 252663 h 1758184"/>
              <a:gd name="connsiteX7" fmla="*/ 228600 w 782052"/>
              <a:gd name="connsiteY7" fmla="*/ 288758 h 1758184"/>
              <a:gd name="connsiteX8" fmla="*/ 276726 w 782052"/>
              <a:gd name="connsiteY8" fmla="*/ 397042 h 1758184"/>
              <a:gd name="connsiteX9" fmla="*/ 300789 w 782052"/>
              <a:gd name="connsiteY9" fmla="*/ 469232 h 1758184"/>
              <a:gd name="connsiteX10" fmla="*/ 312821 w 782052"/>
              <a:gd name="connsiteY10" fmla="*/ 505327 h 1758184"/>
              <a:gd name="connsiteX11" fmla="*/ 336884 w 782052"/>
              <a:gd name="connsiteY11" fmla="*/ 541421 h 1758184"/>
              <a:gd name="connsiteX12" fmla="*/ 372979 w 782052"/>
              <a:gd name="connsiteY12" fmla="*/ 649705 h 1758184"/>
              <a:gd name="connsiteX13" fmla="*/ 385010 w 782052"/>
              <a:gd name="connsiteY13" fmla="*/ 685800 h 1758184"/>
              <a:gd name="connsiteX14" fmla="*/ 409073 w 782052"/>
              <a:gd name="connsiteY14" fmla="*/ 770021 h 1758184"/>
              <a:gd name="connsiteX15" fmla="*/ 421105 w 782052"/>
              <a:gd name="connsiteY15" fmla="*/ 878305 h 1758184"/>
              <a:gd name="connsiteX16" fmla="*/ 433136 w 782052"/>
              <a:gd name="connsiteY16" fmla="*/ 914400 h 1758184"/>
              <a:gd name="connsiteX17" fmla="*/ 457200 w 782052"/>
              <a:gd name="connsiteY17" fmla="*/ 1010653 h 1758184"/>
              <a:gd name="connsiteX18" fmla="*/ 445168 w 782052"/>
              <a:gd name="connsiteY18" fmla="*/ 1299411 h 1758184"/>
              <a:gd name="connsiteX19" fmla="*/ 445168 w 782052"/>
              <a:gd name="connsiteY19" fmla="*/ 1515979 h 1758184"/>
              <a:gd name="connsiteX20" fmla="*/ 505326 w 782052"/>
              <a:gd name="connsiteY20" fmla="*/ 1564105 h 1758184"/>
              <a:gd name="connsiteX21" fmla="*/ 565484 w 782052"/>
              <a:gd name="connsiteY21" fmla="*/ 1624263 h 1758184"/>
              <a:gd name="connsiteX22" fmla="*/ 589547 w 782052"/>
              <a:gd name="connsiteY22" fmla="*/ 1648327 h 1758184"/>
              <a:gd name="connsiteX23" fmla="*/ 661736 w 782052"/>
              <a:gd name="connsiteY23" fmla="*/ 1696453 h 1758184"/>
              <a:gd name="connsiteX24" fmla="*/ 685800 w 782052"/>
              <a:gd name="connsiteY24" fmla="*/ 1720516 h 1758184"/>
              <a:gd name="connsiteX25" fmla="*/ 757989 w 782052"/>
              <a:gd name="connsiteY25" fmla="*/ 1756611 h 1758184"/>
              <a:gd name="connsiteX26" fmla="*/ 782052 w 782052"/>
              <a:gd name="connsiteY26" fmla="*/ 1756611 h 1758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2052" h="1758184">
                <a:moveTo>
                  <a:pt x="0" y="0"/>
                </a:moveTo>
                <a:cubicBezTo>
                  <a:pt x="12031" y="20053"/>
                  <a:pt x="20875" y="42403"/>
                  <a:pt x="36094" y="60158"/>
                </a:cubicBezTo>
                <a:cubicBezTo>
                  <a:pt x="45505" y="71137"/>
                  <a:pt x="63156" y="72930"/>
                  <a:pt x="72189" y="84221"/>
                </a:cubicBezTo>
                <a:cubicBezTo>
                  <a:pt x="80112" y="94124"/>
                  <a:pt x="76435" y="110305"/>
                  <a:pt x="84221" y="120316"/>
                </a:cubicBezTo>
                <a:cubicBezTo>
                  <a:pt x="105114" y="147178"/>
                  <a:pt x="156410" y="192505"/>
                  <a:pt x="156410" y="192505"/>
                </a:cubicBezTo>
                <a:cubicBezTo>
                  <a:pt x="160421" y="204537"/>
                  <a:pt x="160519" y="218697"/>
                  <a:pt x="168442" y="228600"/>
                </a:cubicBezTo>
                <a:cubicBezTo>
                  <a:pt x="177475" y="239891"/>
                  <a:pt x="194311" y="242438"/>
                  <a:pt x="204536" y="252663"/>
                </a:cubicBezTo>
                <a:cubicBezTo>
                  <a:pt x="214761" y="262888"/>
                  <a:pt x="220579" y="276726"/>
                  <a:pt x="228600" y="288758"/>
                </a:cubicBezTo>
                <a:cubicBezTo>
                  <a:pt x="257236" y="374666"/>
                  <a:pt x="238593" y="339843"/>
                  <a:pt x="276726" y="397042"/>
                </a:cubicBezTo>
                <a:lnTo>
                  <a:pt x="300789" y="469232"/>
                </a:lnTo>
                <a:cubicBezTo>
                  <a:pt x="304800" y="481264"/>
                  <a:pt x="305786" y="494775"/>
                  <a:pt x="312821" y="505327"/>
                </a:cubicBezTo>
                <a:lnTo>
                  <a:pt x="336884" y="541421"/>
                </a:lnTo>
                <a:lnTo>
                  <a:pt x="372979" y="649705"/>
                </a:lnTo>
                <a:cubicBezTo>
                  <a:pt x="376990" y="661737"/>
                  <a:pt x="381934" y="673496"/>
                  <a:pt x="385010" y="685800"/>
                </a:cubicBezTo>
                <a:cubicBezTo>
                  <a:pt x="400118" y="746230"/>
                  <a:pt x="391813" y="718239"/>
                  <a:pt x="409073" y="770021"/>
                </a:cubicBezTo>
                <a:cubicBezTo>
                  <a:pt x="413084" y="806116"/>
                  <a:pt x="415135" y="842482"/>
                  <a:pt x="421105" y="878305"/>
                </a:cubicBezTo>
                <a:cubicBezTo>
                  <a:pt x="423190" y="890815"/>
                  <a:pt x="430060" y="902096"/>
                  <a:pt x="433136" y="914400"/>
                </a:cubicBezTo>
                <a:lnTo>
                  <a:pt x="457200" y="1010653"/>
                </a:lnTo>
                <a:cubicBezTo>
                  <a:pt x="453189" y="1106906"/>
                  <a:pt x="451796" y="1203303"/>
                  <a:pt x="445168" y="1299411"/>
                </a:cubicBezTo>
                <a:cubicBezTo>
                  <a:pt x="435612" y="1437969"/>
                  <a:pt x="399013" y="1269822"/>
                  <a:pt x="445168" y="1515979"/>
                </a:cubicBezTo>
                <a:cubicBezTo>
                  <a:pt x="452424" y="1554680"/>
                  <a:pt x="476423" y="1554471"/>
                  <a:pt x="505326" y="1564105"/>
                </a:cubicBezTo>
                <a:lnTo>
                  <a:pt x="565484" y="1624263"/>
                </a:lnTo>
                <a:cubicBezTo>
                  <a:pt x="573505" y="1632284"/>
                  <a:pt x="580109" y="1642035"/>
                  <a:pt x="589547" y="1648327"/>
                </a:cubicBezTo>
                <a:cubicBezTo>
                  <a:pt x="613610" y="1664369"/>
                  <a:pt x="641286" y="1676004"/>
                  <a:pt x="661736" y="1696453"/>
                </a:cubicBezTo>
                <a:cubicBezTo>
                  <a:pt x="669757" y="1704474"/>
                  <a:pt x="676942" y="1713430"/>
                  <a:pt x="685800" y="1720516"/>
                </a:cubicBezTo>
                <a:cubicBezTo>
                  <a:pt x="709460" y="1739444"/>
                  <a:pt x="728337" y="1750680"/>
                  <a:pt x="757989" y="1756611"/>
                </a:cubicBezTo>
                <a:cubicBezTo>
                  <a:pt x="765854" y="1758184"/>
                  <a:pt x="774031" y="1756611"/>
                  <a:pt x="782052" y="175661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reeform 10"/>
          <p:cNvSpPr/>
          <p:nvPr/>
        </p:nvSpPr>
        <p:spPr>
          <a:xfrm>
            <a:off x="3068053" y="1648326"/>
            <a:ext cx="1118936" cy="1999035"/>
          </a:xfrm>
          <a:custGeom>
            <a:avLst/>
            <a:gdLst>
              <a:gd name="connsiteX0" fmla="*/ 0 w 1118936"/>
              <a:gd name="connsiteY0" fmla="*/ 0 h 1999035"/>
              <a:gd name="connsiteX1" fmla="*/ 48126 w 1118936"/>
              <a:gd name="connsiteY1" fmla="*/ 96253 h 1999035"/>
              <a:gd name="connsiteX2" fmla="*/ 84221 w 1118936"/>
              <a:gd name="connsiteY2" fmla="*/ 120316 h 1999035"/>
              <a:gd name="connsiteX3" fmla="*/ 156410 w 1118936"/>
              <a:gd name="connsiteY3" fmla="*/ 144379 h 1999035"/>
              <a:gd name="connsiteX4" fmla="*/ 192505 w 1118936"/>
              <a:gd name="connsiteY4" fmla="*/ 156411 h 1999035"/>
              <a:gd name="connsiteX5" fmla="*/ 288758 w 1118936"/>
              <a:gd name="connsiteY5" fmla="*/ 180474 h 1999035"/>
              <a:gd name="connsiteX6" fmla="*/ 372979 w 1118936"/>
              <a:gd name="connsiteY6" fmla="*/ 288758 h 1999035"/>
              <a:gd name="connsiteX7" fmla="*/ 385010 w 1118936"/>
              <a:gd name="connsiteY7" fmla="*/ 481263 h 1999035"/>
              <a:gd name="connsiteX8" fmla="*/ 433136 w 1118936"/>
              <a:gd name="connsiteY8" fmla="*/ 541421 h 1999035"/>
              <a:gd name="connsiteX9" fmla="*/ 493294 w 1118936"/>
              <a:gd name="connsiteY9" fmla="*/ 601579 h 1999035"/>
              <a:gd name="connsiteX10" fmla="*/ 517358 w 1118936"/>
              <a:gd name="connsiteY10" fmla="*/ 625642 h 1999035"/>
              <a:gd name="connsiteX11" fmla="*/ 541421 w 1118936"/>
              <a:gd name="connsiteY11" fmla="*/ 649706 h 1999035"/>
              <a:gd name="connsiteX12" fmla="*/ 613610 w 1118936"/>
              <a:gd name="connsiteY12" fmla="*/ 794085 h 1999035"/>
              <a:gd name="connsiteX13" fmla="*/ 625642 w 1118936"/>
              <a:gd name="connsiteY13" fmla="*/ 830179 h 1999035"/>
              <a:gd name="connsiteX14" fmla="*/ 613610 w 1118936"/>
              <a:gd name="connsiteY14" fmla="*/ 950495 h 1999035"/>
              <a:gd name="connsiteX15" fmla="*/ 613610 w 1118936"/>
              <a:gd name="connsiteY15" fmla="*/ 1058779 h 1999035"/>
              <a:gd name="connsiteX16" fmla="*/ 685800 w 1118936"/>
              <a:gd name="connsiteY16" fmla="*/ 1130969 h 1999035"/>
              <a:gd name="connsiteX17" fmla="*/ 745958 w 1118936"/>
              <a:gd name="connsiteY17" fmla="*/ 1203158 h 1999035"/>
              <a:gd name="connsiteX18" fmla="*/ 757989 w 1118936"/>
              <a:gd name="connsiteY18" fmla="*/ 1540042 h 1999035"/>
              <a:gd name="connsiteX19" fmla="*/ 770021 w 1118936"/>
              <a:gd name="connsiteY19" fmla="*/ 1576137 h 1999035"/>
              <a:gd name="connsiteX20" fmla="*/ 806115 w 1118936"/>
              <a:gd name="connsiteY20" fmla="*/ 1600200 h 1999035"/>
              <a:gd name="connsiteX21" fmla="*/ 830179 w 1118936"/>
              <a:gd name="connsiteY21" fmla="*/ 1624263 h 1999035"/>
              <a:gd name="connsiteX22" fmla="*/ 866273 w 1118936"/>
              <a:gd name="connsiteY22" fmla="*/ 1636295 h 1999035"/>
              <a:gd name="connsiteX23" fmla="*/ 962526 w 1118936"/>
              <a:gd name="connsiteY23" fmla="*/ 1708485 h 1999035"/>
              <a:gd name="connsiteX24" fmla="*/ 986589 w 1118936"/>
              <a:gd name="connsiteY24" fmla="*/ 1744579 h 1999035"/>
              <a:gd name="connsiteX25" fmla="*/ 1010652 w 1118936"/>
              <a:gd name="connsiteY25" fmla="*/ 1816769 h 1999035"/>
              <a:gd name="connsiteX26" fmla="*/ 1034715 w 1118936"/>
              <a:gd name="connsiteY26" fmla="*/ 1949116 h 1999035"/>
              <a:gd name="connsiteX27" fmla="*/ 1058779 w 1118936"/>
              <a:gd name="connsiteY27" fmla="*/ 1973179 h 1999035"/>
              <a:gd name="connsiteX28" fmla="*/ 1118936 w 1118936"/>
              <a:gd name="connsiteY28" fmla="*/ 1997242 h 1999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18936" h="1999035">
                <a:moveTo>
                  <a:pt x="0" y="0"/>
                </a:moveTo>
                <a:cubicBezTo>
                  <a:pt x="11489" y="28722"/>
                  <a:pt x="24098" y="72225"/>
                  <a:pt x="48126" y="96253"/>
                </a:cubicBezTo>
                <a:cubicBezTo>
                  <a:pt x="58351" y="106478"/>
                  <a:pt x="71007" y="114443"/>
                  <a:pt x="84221" y="120316"/>
                </a:cubicBezTo>
                <a:cubicBezTo>
                  <a:pt x="107400" y="130618"/>
                  <a:pt x="132347" y="136358"/>
                  <a:pt x="156410" y="144379"/>
                </a:cubicBezTo>
                <a:cubicBezTo>
                  <a:pt x="168442" y="148390"/>
                  <a:pt x="180201" y="153335"/>
                  <a:pt x="192505" y="156411"/>
                </a:cubicBezTo>
                <a:lnTo>
                  <a:pt x="288758" y="180474"/>
                </a:lnTo>
                <a:cubicBezTo>
                  <a:pt x="377962" y="239944"/>
                  <a:pt x="355275" y="200242"/>
                  <a:pt x="372979" y="288758"/>
                </a:cubicBezTo>
                <a:cubicBezTo>
                  <a:pt x="376989" y="352926"/>
                  <a:pt x="378279" y="417323"/>
                  <a:pt x="385010" y="481263"/>
                </a:cubicBezTo>
                <a:cubicBezTo>
                  <a:pt x="390089" y="529514"/>
                  <a:pt x="399631" y="512104"/>
                  <a:pt x="433136" y="541421"/>
                </a:cubicBezTo>
                <a:cubicBezTo>
                  <a:pt x="454478" y="560095"/>
                  <a:pt x="473241" y="581526"/>
                  <a:pt x="493294" y="601579"/>
                </a:cubicBezTo>
                <a:lnTo>
                  <a:pt x="517358" y="625642"/>
                </a:lnTo>
                <a:cubicBezTo>
                  <a:pt x="525379" y="633663"/>
                  <a:pt x="535129" y="640268"/>
                  <a:pt x="541421" y="649706"/>
                </a:cubicBezTo>
                <a:cubicBezTo>
                  <a:pt x="603619" y="743003"/>
                  <a:pt x="580400" y="694457"/>
                  <a:pt x="613610" y="794085"/>
                </a:cubicBezTo>
                <a:lnTo>
                  <a:pt x="625642" y="830179"/>
                </a:lnTo>
                <a:cubicBezTo>
                  <a:pt x="621631" y="870284"/>
                  <a:pt x="619310" y="910595"/>
                  <a:pt x="613610" y="950495"/>
                </a:cubicBezTo>
                <a:cubicBezTo>
                  <a:pt x="607506" y="993221"/>
                  <a:pt x="584872" y="1013620"/>
                  <a:pt x="613610" y="1058779"/>
                </a:cubicBezTo>
                <a:cubicBezTo>
                  <a:pt x="631880" y="1087489"/>
                  <a:pt x="661737" y="1106906"/>
                  <a:pt x="685800" y="1130969"/>
                </a:cubicBezTo>
                <a:cubicBezTo>
                  <a:pt x="732119" y="1177288"/>
                  <a:pt x="712456" y="1152906"/>
                  <a:pt x="745958" y="1203158"/>
                </a:cubicBezTo>
                <a:cubicBezTo>
                  <a:pt x="749968" y="1315453"/>
                  <a:pt x="750755" y="1427909"/>
                  <a:pt x="757989" y="1540042"/>
                </a:cubicBezTo>
                <a:cubicBezTo>
                  <a:pt x="758806" y="1552698"/>
                  <a:pt x="762098" y="1566234"/>
                  <a:pt x="770021" y="1576137"/>
                </a:cubicBezTo>
                <a:cubicBezTo>
                  <a:pt x="779054" y="1587428"/>
                  <a:pt x="794824" y="1591167"/>
                  <a:pt x="806115" y="1600200"/>
                </a:cubicBezTo>
                <a:cubicBezTo>
                  <a:pt x="814973" y="1607286"/>
                  <a:pt x="820452" y="1618427"/>
                  <a:pt x="830179" y="1624263"/>
                </a:cubicBezTo>
                <a:cubicBezTo>
                  <a:pt x="841054" y="1630788"/>
                  <a:pt x="855187" y="1630136"/>
                  <a:pt x="866273" y="1636295"/>
                </a:cubicBezTo>
                <a:cubicBezTo>
                  <a:pt x="893994" y="1651696"/>
                  <a:pt x="939158" y="1679275"/>
                  <a:pt x="962526" y="1708485"/>
                </a:cubicBezTo>
                <a:cubicBezTo>
                  <a:pt x="971559" y="1719776"/>
                  <a:pt x="980716" y="1731365"/>
                  <a:pt x="986589" y="1744579"/>
                </a:cubicBezTo>
                <a:cubicBezTo>
                  <a:pt x="996891" y="1767758"/>
                  <a:pt x="1010652" y="1816769"/>
                  <a:pt x="1010652" y="1816769"/>
                </a:cubicBezTo>
                <a:cubicBezTo>
                  <a:pt x="1012310" y="1830030"/>
                  <a:pt x="1017146" y="1919834"/>
                  <a:pt x="1034715" y="1949116"/>
                </a:cubicBezTo>
                <a:cubicBezTo>
                  <a:pt x="1040551" y="1958843"/>
                  <a:pt x="1049340" y="1966887"/>
                  <a:pt x="1058779" y="1973179"/>
                </a:cubicBezTo>
                <a:cubicBezTo>
                  <a:pt x="1097564" y="1999035"/>
                  <a:pt x="1091860" y="1997242"/>
                  <a:pt x="1118936" y="199724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reeform 11"/>
          <p:cNvSpPr/>
          <p:nvPr/>
        </p:nvSpPr>
        <p:spPr>
          <a:xfrm>
            <a:off x="2461674" y="2201779"/>
            <a:ext cx="967325" cy="567474"/>
          </a:xfrm>
          <a:custGeom>
            <a:avLst/>
            <a:gdLst>
              <a:gd name="connsiteX0" fmla="*/ 4799 w 967325"/>
              <a:gd name="connsiteY0" fmla="*/ 0 h 567474"/>
              <a:gd name="connsiteX1" fmla="*/ 64957 w 967325"/>
              <a:gd name="connsiteY1" fmla="*/ 84221 h 567474"/>
              <a:gd name="connsiteX2" fmla="*/ 89020 w 967325"/>
              <a:gd name="connsiteY2" fmla="*/ 120315 h 567474"/>
              <a:gd name="connsiteX3" fmla="*/ 125115 w 967325"/>
              <a:gd name="connsiteY3" fmla="*/ 144378 h 567474"/>
              <a:gd name="connsiteX4" fmla="*/ 149178 w 967325"/>
              <a:gd name="connsiteY4" fmla="*/ 180473 h 567474"/>
              <a:gd name="connsiteX5" fmla="*/ 221367 w 967325"/>
              <a:gd name="connsiteY5" fmla="*/ 192505 h 567474"/>
              <a:gd name="connsiteX6" fmla="*/ 281525 w 967325"/>
              <a:gd name="connsiteY6" fmla="*/ 204536 h 567474"/>
              <a:gd name="connsiteX7" fmla="*/ 353715 w 967325"/>
              <a:gd name="connsiteY7" fmla="*/ 228600 h 567474"/>
              <a:gd name="connsiteX8" fmla="*/ 389809 w 967325"/>
              <a:gd name="connsiteY8" fmla="*/ 240631 h 567474"/>
              <a:gd name="connsiteX9" fmla="*/ 425904 w 967325"/>
              <a:gd name="connsiteY9" fmla="*/ 252663 h 567474"/>
              <a:gd name="connsiteX10" fmla="*/ 534188 w 967325"/>
              <a:gd name="connsiteY10" fmla="*/ 336884 h 567474"/>
              <a:gd name="connsiteX11" fmla="*/ 546220 w 967325"/>
              <a:gd name="connsiteY11" fmla="*/ 409073 h 567474"/>
              <a:gd name="connsiteX12" fmla="*/ 594346 w 967325"/>
              <a:gd name="connsiteY12" fmla="*/ 481263 h 567474"/>
              <a:gd name="connsiteX13" fmla="*/ 702630 w 967325"/>
              <a:gd name="connsiteY13" fmla="*/ 517357 h 567474"/>
              <a:gd name="connsiteX14" fmla="*/ 738725 w 967325"/>
              <a:gd name="connsiteY14" fmla="*/ 529389 h 567474"/>
              <a:gd name="connsiteX15" fmla="*/ 834978 w 967325"/>
              <a:gd name="connsiteY15" fmla="*/ 541421 h 567474"/>
              <a:gd name="connsiteX16" fmla="*/ 919199 w 967325"/>
              <a:gd name="connsiteY16" fmla="*/ 565484 h 567474"/>
              <a:gd name="connsiteX17" fmla="*/ 967325 w 967325"/>
              <a:gd name="connsiteY17" fmla="*/ 565484 h 56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67325" h="567474">
                <a:moveTo>
                  <a:pt x="4799" y="0"/>
                </a:moveTo>
                <a:cubicBezTo>
                  <a:pt x="96946" y="153575"/>
                  <a:pt x="0" y="3024"/>
                  <a:pt x="64957" y="84221"/>
                </a:cubicBezTo>
                <a:cubicBezTo>
                  <a:pt x="73990" y="95512"/>
                  <a:pt x="78795" y="110090"/>
                  <a:pt x="89020" y="120315"/>
                </a:cubicBezTo>
                <a:cubicBezTo>
                  <a:pt x="99245" y="130540"/>
                  <a:pt x="113083" y="136357"/>
                  <a:pt x="125115" y="144378"/>
                </a:cubicBezTo>
                <a:cubicBezTo>
                  <a:pt x="133136" y="156410"/>
                  <a:pt x="136244" y="174006"/>
                  <a:pt x="149178" y="180473"/>
                </a:cubicBezTo>
                <a:cubicBezTo>
                  <a:pt x="170997" y="191383"/>
                  <a:pt x="197366" y="188141"/>
                  <a:pt x="221367" y="192505"/>
                </a:cubicBezTo>
                <a:cubicBezTo>
                  <a:pt x="241487" y="196163"/>
                  <a:pt x="261796" y="199155"/>
                  <a:pt x="281525" y="204536"/>
                </a:cubicBezTo>
                <a:cubicBezTo>
                  <a:pt x="305996" y="211210"/>
                  <a:pt x="329652" y="220579"/>
                  <a:pt x="353715" y="228600"/>
                </a:cubicBezTo>
                <a:lnTo>
                  <a:pt x="389809" y="240631"/>
                </a:lnTo>
                <a:cubicBezTo>
                  <a:pt x="401841" y="244642"/>
                  <a:pt x="415351" y="245628"/>
                  <a:pt x="425904" y="252663"/>
                </a:cubicBezTo>
                <a:cubicBezTo>
                  <a:pt x="512251" y="310227"/>
                  <a:pt x="477644" y="280339"/>
                  <a:pt x="534188" y="336884"/>
                </a:cubicBezTo>
                <a:cubicBezTo>
                  <a:pt x="538199" y="360947"/>
                  <a:pt x="536837" y="386555"/>
                  <a:pt x="546220" y="409073"/>
                </a:cubicBezTo>
                <a:cubicBezTo>
                  <a:pt x="557343" y="435769"/>
                  <a:pt x="566910" y="472118"/>
                  <a:pt x="594346" y="481263"/>
                </a:cubicBezTo>
                <a:lnTo>
                  <a:pt x="702630" y="517357"/>
                </a:lnTo>
                <a:cubicBezTo>
                  <a:pt x="714662" y="521368"/>
                  <a:pt x="726140" y="527816"/>
                  <a:pt x="738725" y="529389"/>
                </a:cubicBezTo>
                <a:lnTo>
                  <a:pt x="834978" y="541421"/>
                </a:lnTo>
                <a:cubicBezTo>
                  <a:pt x="858947" y="549410"/>
                  <a:pt x="895033" y="562463"/>
                  <a:pt x="919199" y="565484"/>
                </a:cubicBezTo>
                <a:cubicBezTo>
                  <a:pt x="935117" y="567474"/>
                  <a:pt x="951283" y="565484"/>
                  <a:pt x="967325" y="56548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reeform 12"/>
          <p:cNvSpPr/>
          <p:nvPr/>
        </p:nvSpPr>
        <p:spPr>
          <a:xfrm>
            <a:off x="3019926" y="2153653"/>
            <a:ext cx="1167063" cy="1525337"/>
          </a:xfrm>
          <a:custGeom>
            <a:avLst/>
            <a:gdLst>
              <a:gd name="connsiteX0" fmla="*/ 0 w 1167063"/>
              <a:gd name="connsiteY0" fmla="*/ 0 h 1525337"/>
              <a:gd name="connsiteX1" fmla="*/ 60158 w 1167063"/>
              <a:gd name="connsiteY1" fmla="*/ 60158 h 1525337"/>
              <a:gd name="connsiteX2" fmla="*/ 84221 w 1167063"/>
              <a:gd name="connsiteY2" fmla="*/ 96252 h 1525337"/>
              <a:gd name="connsiteX3" fmla="*/ 132348 w 1167063"/>
              <a:gd name="connsiteY3" fmla="*/ 144379 h 1525337"/>
              <a:gd name="connsiteX4" fmla="*/ 192506 w 1167063"/>
              <a:gd name="connsiteY4" fmla="*/ 204536 h 1525337"/>
              <a:gd name="connsiteX5" fmla="*/ 216569 w 1167063"/>
              <a:gd name="connsiteY5" fmla="*/ 228600 h 1525337"/>
              <a:gd name="connsiteX6" fmla="*/ 264695 w 1167063"/>
              <a:gd name="connsiteY6" fmla="*/ 300789 h 1525337"/>
              <a:gd name="connsiteX7" fmla="*/ 288758 w 1167063"/>
              <a:gd name="connsiteY7" fmla="*/ 336884 h 1525337"/>
              <a:gd name="connsiteX8" fmla="*/ 300790 w 1167063"/>
              <a:gd name="connsiteY8" fmla="*/ 372979 h 1525337"/>
              <a:gd name="connsiteX9" fmla="*/ 348916 w 1167063"/>
              <a:gd name="connsiteY9" fmla="*/ 445168 h 1525337"/>
              <a:gd name="connsiteX10" fmla="*/ 385011 w 1167063"/>
              <a:gd name="connsiteY10" fmla="*/ 577515 h 1525337"/>
              <a:gd name="connsiteX11" fmla="*/ 421106 w 1167063"/>
              <a:gd name="connsiteY11" fmla="*/ 733926 h 1525337"/>
              <a:gd name="connsiteX12" fmla="*/ 433137 w 1167063"/>
              <a:gd name="connsiteY12" fmla="*/ 770021 h 1525337"/>
              <a:gd name="connsiteX13" fmla="*/ 457200 w 1167063"/>
              <a:gd name="connsiteY13" fmla="*/ 806115 h 1525337"/>
              <a:gd name="connsiteX14" fmla="*/ 505327 w 1167063"/>
              <a:gd name="connsiteY14" fmla="*/ 854242 h 1525337"/>
              <a:gd name="connsiteX15" fmla="*/ 565485 w 1167063"/>
              <a:gd name="connsiteY15" fmla="*/ 914400 h 1525337"/>
              <a:gd name="connsiteX16" fmla="*/ 625642 w 1167063"/>
              <a:gd name="connsiteY16" fmla="*/ 974558 h 1525337"/>
              <a:gd name="connsiteX17" fmla="*/ 649706 w 1167063"/>
              <a:gd name="connsiteY17" fmla="*/ 998621 h 1525337"/>
              <a:gd name="connsiteX18" fmla="*/ 685800 w 1167063"/>
              <a:gd name="connsiteY18" fmla="*/ 1022684 h 1525337"/>
              <a:gd name="connsiteX19" fmla="*/ 782053 w 1167063"/>
              <a:gd name="connsiteY19" fmla="*/ 1130968 h 1525337"/>
              <a:gd name="connsiteX20" fmla="*/ 818148 w 1167063"/>
              <a:gd name="connsiteY20" fmla="*/ 1263315 h 1525337"/>
              <a:gd name="connsiteX21" fmla="*/ 842211 w 1167063"/>
              <a:gd name="connsiteY21" fmla="*/ 1287379 h 1525337"/>
              <a:gd name="connsiteX22" fmla="*/ 938463 w 1167063"/>
              <a:gd name="connsiteY22" fmla="*/ 1395663 h 1525337"/>
              <a:gd name="connsiteX23" fmla="*/ 1010653 w 1167063"/>
              <a:gd name="connsiteY23" fmla="*/ 1443789 h 1525337"/>
              <a:gd name="connsiteX24" fmla="*/ 1046748 w 1167063"/>
              <a:gd name="connsiteY24" fmla="*/ 1467852 h 1525337"/>
              <a:gd name="connsiteX25" fmla="*/ 1058779 w 1167063"/>
              <a:gd name="connsiteY25" fmla="*/ 1503947 h 1525337"/>
              <a:gd name="connsiteX26" fmla="*/ 1155032 w 1167063"/>
              <a:gd name="connsiteY26" fmla="*/ 1503947 h 1525337"/>
              <a:gd name="connsiteX27" fmla="*/ 1167063 w 1167063"/>
              <a:gd name="connsiteY27" fmla="*/ 1491915 h 152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67063" h="1525337">
                <a:moveTo>
                  <a:pt x="0" y="0"/>
                </a:moveTo>
                <a:cubicBezTo>
                  <a:pt x="20053" y="20053"/>
                  <a:pt x="41484" y="38816"/>
                  <a:pt x="60158" y="60158"/>
                </a:cubicBezTo>
                <a:cubicBezTo>
                  <a:pt x="69680" y="71040"/>
                  <a:pt x="74811" y="85273"/>
                  <a:pt x="84221" y="96252"/>
                </a:cubicBezTo>
                <a:cubicBezTo>
                  <a:pt x="98986" y="113477"/>
                  <a:pt x="116306" y="128337"/>
                  <a:pt x="132348" y="144379"/>
                </a:cubicBezTo>
                <a:lnTo>
                  <a:pt x="192506" y="204536"/>
                </a:lnTo>
                <a:cubicBezTo>
                  <a:pt x="200527" y="212557"/>
                  <a:pt x="210277" y="219162"/>
                  <a:pt x="216569" y="228600"/>
                </a:cubicBezTo>
                <a:lnTo>
                  <a:pt x="264695" y="300789"/>
                </a:lnTo>
                <a:cubicBezTo>
                  <a:pt x="272716" y="312821"/>
                  <a:pt x="284185" y="323166"/>
                  <a:pt x="288758" y="336884"/>
                </a:cubicBezTo>
                <a:cubicBezTo>
                  <a:pt x="292769" y="348916"/>
                  <a:pt x="294631" y="361892"/>
                  <a:pt x="300790" y="372979"/>
                </a:cubicBezTo>
                <a:cubicBezTo>
                  <a:pt x="314835" y="398260"/>
                  <a:pt x="339771" y="417732"/>
                  <a:pt x="348916" y="445168"/>
                </a:cubicBezTo>
                <a:cubicBezTo>
                  <a:pt x="372412" y="515658"/>
                  <a:pt x="373675" y="509497"/>
                  <a:pt x="385011" y="577515"/>
                </a:cubicBezTo>
                <a:cubicBezTo>
                  <a:pt x="405838" y="702475"/>
                  <a:pt x="383415" y="620853"/>
                  <a:pt x="421106" y="733926"/>
                </a:cubicBezTo>
                <a:cubicBezTo>
                  <a:pt x="425117" y="745958"/>
                  <a:pt x="426102" y="759469"/>
                  <a:pt x="433137" y="770021"/>
                </a:cubicBezTo>
                <a:cubicBezTo>
                  <a:pt x="441158" y="782052"/>
                  <a:pt x="447790" y="795136"/>
                  <a:pt x="457200" y="806115"/>
                </a:cubicBezTo>
                <a:cubicBezTo>
                  <a:pt x="471965" y="823340"/>
                  <a:pt x="489285" y="838200"/>
                  <a:pt x="505327" y="854242"/>
                </a:cubicBezTo>
                <a:lnTo>
                  <a:pt x="565485" y="914400"/>
                </a:lnTo>
                <a:lnTo>
                  <a:pt x="625642" y="974558"/>
                </a:lnTo>
                <a:cubicBezTo>
                  <a:pt x="633663" y="982579"/>
                  <a:pt x="640268" y="992329"/>
                  <a:pt x="649706" y="998621"/>
                </a:cubicBezTo>
                <a:cubicBezTo>
                  <a:pt x="661737" y="1006642"/>
                  <a:pt x="674992" y="1013077"/>
                  <a:pt x="685800" y="1022684"/>
                </a:cubicBezTo>
                <a:cubicBezTo>
                  <a:pt x="753232" y="1082624"/>
                  <a:pt x="745480" y="1076108"/>
                  <a:pt x="782053" y="1130968"/>
                </a:cubicBezTo>
                <a:cubicBezTo>
                  <a:pt x="786752" y="1154463"/>
                  <a:pt x="802884" y="1248050"/>
                  <a:pt x="818148" y="1263315"/>
                </a:cubicBezTo>
                <a:cubicBezTo>
                  <a:pt x="826169" y="1271336"/>
                  <a:pt x="835125" y="1278521"/>
                  <a:pt x="842211" y="1287379"/>
                </a:cubicBezTo>
                <a:cubicBezTo>
                  <a:pt x="883539" y="1339040"/>
                  <a:pt x="859842" y="1343249"/>
                  <a:pt x="938463" y="1395663"/>
                </a:cubicBezTo>
                <a:lnTo>
                  <a:pt x="1010653" y="1443789"/>
                </a:lnTo>
                <a:lnTo>
                  <a:pt x="1046748" y="1467852"/>
                </a:lnTo>
                <a:cubicBezTo>
                  <a:pt x="1050758" y="1479884"/>
                  <a:pt x="1048876" y="1496024"/>
                  <a:pt x="1058779" y="1503947"/>
                </a:cubicBezTo>
                <a:cubicBezTo>
                  <a:pt x="1085516" y="1525337"/>
                  <a:pt x="1128295" y="1514642"/>
                  <a:pt x="1155032" y="1503947"/>
                </a:cubicBezTo>
                <a:cubicBezTo>
                  <a:pt x="1160298" y="1501840"/>
                  <a:pt x="1163053" y="1495926"/>
                  <a:pt x="1167063" y="149191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reeform 13"/>
          <p:cNvSpPr/>
          <p:nvPr/>
        </p:nvSpPr>
        <p:spPr>
          <a:xfrm>
            <a:off x="2346158" y="3355124"/>
            <a:ext cx="1531815" cy="410760"/>
          </a:xfrm>
          <a:custGeom>
            <a:avLst/>
            <a:gdLst>
              <a:gd name="connsiteX0" fmla="*/ 0 w 1531815"/>
              <a:gd name="connsiteY0" fmla="*/ 410760 h 410760"/>
              <a:gd name="connsiteX1" fmla="*/ 60158 w 1531815"/>
              <a:gd name="connsiteY1" fmla="*/ 374665 h 410760"/>
              <a:gd name="connsiteX2" fmla="*/ 96253 w 1531815"/>
              <a:gd name="connsiteY2" fmla="*/ 362634 h 410760"/>
              <a:gd name="connsiteX3" fmla="*/ 132347 w 1531815"/>
              <a:gd name="connsiteY3" fmla="*/ 338571 h 410760"/>
              <a:gd name="connsiteX4" fmla="*/ 204537 w 1531815"/>
              <a:gd name="connsiteY4" fmla="*/ 314508 h 410760"/>
              <a:gd name="connsiteX5" fmla="*/ 240631 w 1531815"/>
              <a:gd name="connsiteY5" fmla="*/ 302476 h 410760"/>
              <a:gd name="connsiteX6" fmla="*/ 385010 w 1531815"/>
              <a:gd name="connsiteY6" fmla="*/ 278413 h 410760"/>
              <a:gd name="connsiteX7" fmla="*/ 481263 w 1531815"/>
              <a:gd name="connsiteY7" fmla="*/ 254350 h 410760"/>
              <a:gd name="connsiteX8" fmla="*/ 589547 w 1531815"/>
              <a:gd name="connsiteY8" fmla="*/ 194192 h 410760"/>
              <a:gd name="connsiteX9" fmla="*/ 625642 w 1531815"/>
              <a:gd name="connsiteY9" fmla="*/ 170129 h 410760"/>
              <a:gd name="connsiteX10" fmla="*/ 745958 w 1531815"/>
              <a:gd name="connsiteY10" fmla="*/ 134034 h 410760"/>
              <a:gd name="connsiteX11" fmla="*/ 830179 w 1531815"/>
              <a:gd name="connsiteY11" fmla="*/ 122002 h 410760"/>
              <a:gd name="connsiteX12" fmla="*/ 938463 w 1531815"/>
              <a:gd name="connsiteY12" fmla="*/ 85908 h 410760"/>
              <a:gd name="connsiteX13" fmla="*/ 974558 w 1531815"/>
              <a:gd name="connsiteY13" fmla="*/ 73876 h 410760"/>
              <a:gd name="connsiteX14" fmla="*/ 1010653 w 1531815"/>
              <a:gd name="connsiteY14" fmla="*/ 49813 h 410760"/>
              <a:gd name="connsiteX15" fmla="*/ 1082842 w 1531815"/>
              <a:gd name="connsiteY15" fmla="*/ 13718 h 410760"/>
              <a:gd name="connsiteX16" fmla="*/ 1251284 w 1531815"/>
              <a:gd name="connsiteY16" fmla="*/ 25750 h 410760"/>
              <a:gd name="connsiteX17" fmla="*/ 1383631 w 1531815"/>
              <a:gd name="connsiteY17" fmla="*/ 61844 h 410760"/>
              <a:gd name="connsiteX18" fmla="*/ 1455821 w 1531815"/>
              <a:gd name="connsiteY18" fmla="*/ 85908 h 410760"/>
              <a:gd name="connsiteX19" fmla="*/ 1491916 w 1531815"/>
              <a:gd name="connsiteY19" fmla="*/ 97939 h 410760"/>
              <a:gd name="connsiteX20" fmla="*/ 1528010 w 1531815"/>
              <a:gd name="connsiteY20" fmla="*/ 122002 h 41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31815" h="410760">
                <a:moveTo>
                  <a:pt x="0" y="410760"/>
                </a:moveTo>
                <a:cubicBezTo>
                  <a:pt x="20053" y="398728"/>
                  <a:pt x="39242" y="385123"/>
                  <a:pt x="60158" y="374665"/>
                </a:cubicBezTo>
                <a:cubicBezTo>
                  <a:pt x="71502" y="368993"/>
                  <a:pt x="84909" y="368306"/>
                  <a:pt x="96253" y="362634"/>
                </a:cubicBezTo>
                <a:cubicBezTo>
                  <a:pt x="109186" y="356167"/>
                  <a:pt x="119133" y="344444"/>
                  <a:pt x="132347" y="338571"/>
                </a:cubicBezTo>
                <a:cubicBezTo>
                  <a:pt x="155526" y="328269"/>
                  <a:pt x="180474" y="322529"/>
                  <a:pt x="204537" y="314508"/>
                </a:cubicBezTo>
                <a:cubicBezTo>
                  <a:pt x="216568" y="310497"/>
                  <a:pt x="228076" y="304270"/>
                  <a:pt x="240631" y="302476"/>
                </a:cubicBezTo>
                <a:cubicBezTo>
                  <a:pt x="302393" y="293653"/>
                  <a:pt x="327838" y="291606"/>
                  <a:pt x="385010" y="278413"/>
                </a:cubicBezTo>
                <a:cubicBezTo>
                  <a:pt x="417235" y="270977"/>
                  <a:pt x="449888" y="264808"/>
                  <a:pt x="481263" y="254350"/>
                </a:cubicBezTo>
                <a:cubicBezTo>
                  <a:pt x="544794" y="233172"/>
                  <a:pt x="506805" y="249353"/>
                  <a:pt x="589547" y="194192"/>
                </a:cubicBezTo>
                <a:cubicBezTo>
                  <a:pt x="601579" y="186171"/>
                  <a:pt x="611924" y="174702"/>
                  <a:pt x="625642" y="170129"/>
                </a:cubicBezTo>
                <a:cubicBezTo>
                  <a:pt x="663328" y="157567"/>
                  <a:pt x="705944" y="141309"/>
                  <a:pt x="745958" y="134034"/>
                </a:cubicBezTo>
                <a:cubicBezTo>
                  <a:pt x="773859" y="128961"/>
                  <a:pt x="802105" y="126013"/>
                  <a:pt x="830179" y="122002"/>
                </a:cubicBezTo>
                <a:lnTo>
                  <a:pt x="938463" y="85908"/>
                </a:lnTo>
                <a:cubicBezTo>
                  <a:pt x="950495" y="81897"/>
                  <a:pt x="964005" y="80911"/>
                  <a:pt x="974558" y="73876"/>
                </a:cubicBezTo>
                <a:cubicBezTo>
                  <a:pt x="986590" y="65855"/>
                  <a:pt x="997719" y="56280"/>
                  <a:pt x="1010653" y="49813"/>
                </a:cubicBezTo>
                <a:cubicBezTo>
                  <a:pt x="1110279" y="0"/>
                  <a:pt x="979398" y="82680"/>
                  <a:pt x="1082842" y="13718"/>
                </a:cubicBezTo>
                <a:cubicBezTo>
                  <a:pt x="1138989" y="17729"/>
                  <a:pt x="1195303" y="19857"/>
                  <a:pt x="1251284" y="25750"/>
                </a:cubicBezTo>
                <a:cubicBezTo>
                  <a:pt x="1300997" y="30983"/>
                  <a:pt x="1335847" y="45916"/>
                  <a:pt x="1383631" y="61844"/>
                </a:cubicBezTo>
                <a:lnTo>
                  <a:pt x="1455821" y="85908"/>
                </a:lnTo>
                <a:lnTo>
                  <a:pt x="1491916" y="97939"/>
                </a:lnTo>
                <a:cubicBezTo>
                  <a:pt x="1531815" y="111239"/>
                  <a:pt x="1528010" y="97289"/>
                  <a:pt x="1528010" y="12200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reeform 14"/>
          <p:cNvSpPr/>
          <p:nvPr/>
        </p:nvSpPr>
        <p:spPr>
          <a:xfrm>
            <a:off x="1732547" y="3320716"/>
            <a:ext cx="1564106" cy="130109"/>
          </a:xfrm>
          <a:custGeom>
            <a:avLst/>
            <a:gdLst>
              <a:gd name="connsiteX0" fmla="*/ 0 w 1564106"/>
              <a:gd name="connsiteY0" fmla="*/ 108284 h 130109"/>
              <a:gd name="connsiteX1" fmla="*/ 336885 w 1564106"/>
              <a:gd name="connsiteY1" fmla="*/ 108284 h 130109"/>
              <a:gd name="connsiteX2" fmla="*/ 372979 w 1564106"/>
              <a:gd name="connsiteY2" fmla="*/ 96252 h 130109"/>
              <a:gd name="connsiteX3" fmla="*/ 433137 w 1564106"/>
              <a:gd name="connsiteY3" fmla="*/ 84221 h 130109"/>
              <a:gd name="connsiteX4" fmla="*/ 541421 w 1564106"/>
              <a:gd name="connsiteY4" fmla="*/ 72189 h 130109"/>
              <a:gd name="connsiteX5" fmla="*/ 577516 w 1564106"/>
              <a:gd name="connsiteY5" fmla="*/ 60158 h 130109"/>
              <a:gd name="connsiteX6" fmla="*/ 770021 w 1564106"/>
              <a:gd name="connsiteY6" fmla="*/ 36095 h 130109"/>
              <a:gd name="connsiteX7" fmla="*/ 914400 w 1564106"/>
              <a:gd name="connsiteY7" fmla="*/ 0 h 130109"/>
              <a:gd name="connsiteX8" fmla="*/ 1034716 w 1564106"/>
              <a:gd name="connsiteY8" fmla="*/ 12031 h 130109"/>
              <a:gd name="connsiteX9" fmla="*/ 1106906 w 1564106"/>
              <a:gd name="connsiteY9" fmla="*/ 36095 h 130109"/>
              <a:gd name="connsiteX10" fmla="*/ 1179095 w 1564106"/>
              <a:gd name="connsiteY10" fmla="*/ 60158 h 130109"/>
              <a:gd name="connsiteX11" fmla="*/ 1287379 w 1564106"/>
              <a:gd name="connsiteY11" fmla="*/ 96252 h 130109"/>
              <a:gd name="connsiteX12" fmla="*/ 1323474 w 1564106"/>
              <a:gd name="connsiteY12" fmla="*/ 108284 h 130109"/>
              <a:gd name="connsiteX13" fmla="*/ 1564106 w 1564106"/>
              <a:gd name="connsiteY13" fmla="*/ 120316 h 130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64106" h="130109">
                <a:moveTo>
                  <a:pt x="0" y="108284"/>
                </a:moveTo>
                <a:cubicBezTo>
                  <a:pt x="152768" y="130109"/>
                  <a:pt x="100261" y="128003"/>
                  <a:pt x="336885" y="108284"/>
                </a:cubicBezTo>
                <a:cubicBezTo>
                  <a:pt x="349523" y="107231"/>
                  <a:pt x="360675" y="99328"/>
                  <a:pt x="372979" y="96252"/>
                </a:cubicBezTo>
                <a:cubicBezTo>
                  <a:pt x="392818" y="91292"/>
                  <a:pt x="412893" y="87113"/>
                  <a:pt x="433137" y="84221"/>
                </a:cubicBezTo>
                <a:cubicBezTo>
                  <a:pt x="469089" y="79085"/>
                  <a:pt x="505326" y="76200"/>
                  <a:pt x="541421" y="72189"/>
                </a:cubicBezTo>
                <a:cubicBezTo>
                  <a:pt x="553453" y="68179"/>
                  <a:pt x="564989" y="62136"/>
                  <a:pt x="577516" y="60158"/>
                </a:cubicBezTo>
                <a:cubicBezTo>
                  <a:pt x="641392" y="50072"/>
                  <a:pt x="770021" y="36095"/>
                  <a:pt x="770021" y="36095"/>
                </a:cubicBezTo>
                <a:cubicBezTo>
                  <a:pt x="865354" y="4316"/>
                  <a:pt x="817191" y="16201"/>
                  <a:pt x="914400" y="0"/>
                </a:cubicBezTo>
                <a:cubicBezTo>
                  <a:pt x="954505" y="4010"/>
                  <a:pt x="995101" y="4603"/>
                  <a:pt x="1034716" y="12031"/>
                </a:cubicBezTo>
                <a:cubicBezTo>
                  <a:pt x="1059647" y="16706"/>
                  <a:pt x="1082843" y="28074"/>
                  <a:pt x="1106906" y="36095"/>
                </a:cubicBezTo>
                <a:lnTo>
                  <a:pt x="1179095" y="60158"/>
                </a:lnTo>
                <a:lnTo>
                  <a:pt x="1287379" y="96252"/>
                </a:lnTo>
                <a:cubicBezTo>
                  <a:pt x="1299411" y="100263"/>
                  <a:pt x="1310816" y="107493"/>
                  <a:pt x="1323474" y="108284"/>
                </a:cubicBezTo>
                <a:cubicBezTo>
                  <a:pt x="1531990" y="121317"/>
                  <a:pt x="1451685" y="120316"/>
                  <a:pt x="1564106" y="1203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reeform 15"/>
          <p:cNvSpPr/>
          <p:nvPr/>
        </p:nvSpPr>
        <p:spPr>
          <a:xfrm>
            <a:off x="2213811" y="2791326"/>
            <a:ext cx="1251284" cy="577516"/>
          </a:xfrm>
          <a:custGeom>
            <a:avLst/>
            <a:gdLst>
              <a:gd name="connsiteX0" fmla="*/ 0 w 1251284"/>
              <a:gd name="connsiteY0" fmla="*/ 0 h 577516"/>
              <a:gd name="connsiteX1" fmla="*/ 180473 w 1251284"/>
              <a:gd name="connsiteY1" fmla="*/ 12032 h 577516"/>
              <a:gd name="connsiteX2" fmla="*/ 553452 w 1251284"/>
              <a:gd name="connsiteY2" fmla="*/ 24063 h 577516"/>
              <a:gd name="connsiteX3" fmla="*/ 589547 w 1251284"/>
              <a:gd name="connsiteY3" fmla="*/ 48127 h 577516"/>
              <a:gd name="connsiteX4" fmla="*/ 661736 w 1251284"/>
              <a:gd name="connsiteY4" fmla="*/ 72190 h 577516"/>
              <a:gd name="connsiteX5" fmla="*/ 685800 w 1251284"/>
              <a:gd name="connsiteY5" fmla="*/ 96253 h 577516"/>
              <a:gd name="connsiteX6" fmla="*/ 757989 w 1251284"/>
              <a:gd name="connsiteY6" fmla="*/ 132348 h 577516"/>
              <a:gd name="connsiteX7" fmla="*/ 854242 w 1251284"/>
              <a:gd name="connsiteY7" fmla="*/ 216569 h 577516"/>
              <a:gd name="connsiteX8" fmla="*/ 890336 w 1251284"/>
              <a:gd name="connsiteY8" fmla="*/ 276727 h 577516"/>
              <a:gd name="connsiteX9" fmla="*/ 926431 w 1251284"/>
              <a:gd name="connsiteY9" fmla="*/ 336885 h 577516"/>
              <a:gd name="connsiteX10" fmla="*/ 950494 w 1251284"/>
              <a:gd name="connsiteY10" fmla="*/ 409074 h 577516"/>
              <a:gd name="connsiteX11" fmla="*/ 1022684 w 1251284"/>
              <a:gd name="connsiteY11" fmla="*/ 457200 h 577516"/>
              <a:gd name="connsiteX12" fmla="*/ 1058778 w 1251284"/>
              <a:gd name="connsiteY12" fmla="*/ 481263 h 577516"/>
              <a:gd name="connsiteX13" fmla="*/ 1082842 w 1251284"/>
              <a:gd name="connsiteY13" fmla="*/ 505327 h 577516"/>
              <a:gd name="connsiteX14" fmla="*/ 1155031 w 1251284"/>
              <a:gd name="connsiteY14" fmla="*/ 529390 h 577516"/>
              <a:gd name="connsiteX15" fmla="*/ 1191126 w 1251284"/>
              <a:gd name="connsiteY15" fmla="*/ 553453 h 577516"/>
              <a:gd name="connsiteX16" fmla="*/ 1227221 w 1251284"/>
              <a:gd name="connsiteY16" fmla="*/ 565485 h 577516"/>
              <a:gd name="connsiteX17" fmla="*/ 1251284 w 1251284"/>
              <a:gd name="connsiteY17" fmla="*/ 577516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51284" h="577516">
                <a:moveTo>
                  <a:pt x="0" y="0"/>
                </a:moveTo>
                <a:cubicBezTo>
                  <a:pt x="60158" y="4011"/>
                  <a:pt x="120239" y="9413"/>
                  <a:pt x="180473" y="12032"/>
                </a:cubicBezTo>
                <a:cubicBezTo>
                  <a:pt x="304747" y="17435"/>
                  <a:pt x="429542" y="13130"/>
                  <a:pt x="553452" y="24063"/>
                </a:cubicBezTo>
                <a:cubicBezTo>
                  <a:pt x="567856" y="25334"/>
                  <a:pt x="576333" y="42254"/>
                  <a:pt x="589547" y="48127"/>
                </a:cubicBezTo>
                <a:cubicBezTo>
                  <a:pt x="612725" y="58429"/>
                  <a:pt x="661736" y="72190"/>
                  <a:pt x="661736" y="72190"/>
                </a:cubicBezTo>
                <a:cubicBezTo>
                  <a:pt x="669757" y="80211"/>
                  <a:pt x="676073" y="90417"/>
                  <a:pt x="685800" y="96253"/>
                </a:cubicBezTo>
                <a:cubicBezTo>
                  <a:pt x="752918" y="136524"/>
                  <a:pt x="691610" y="74266"/>
                  <a:pt x="757989" y="132348"/>
                </a:cubicBezTo>
                <a:cubicBezTo>
                  <a:pt x="870602" y="230884"/>
                  <a:pt x="773018" y="162420"/>
                  <a:pt x="854242" y="216569"/>
                </a:cubicBezTo>
                <a:cubicBezTo>
                  <a:pt x="888321" y="318810"/>
                  <a:pt x="840793" y="194155"/>
                  <a:pt x="890336" y="276727"/>
                </a:cubicBezTo>
                <a:cubicBezTo>
                  <a:pt x="937193" y="354821"/>
                  <a:pt x="865460" y="275912"/>
                  <a:pt x="926431" y="336885"/>
                </a:cubicBezTo>
                <a:cubicBezTo>
                  <a:pt x="934452" y="360948"/>
                  <a:pt x="929389" y="395004"/>
                  <a:pt x="950494" y="409074"/>
                </a:cubicBezTo>
                <a:lnTo>
                  <a:pt x="1022684" y="457200"/>
                </a:lnTo>
                <a:cubicBezTo>
                  <a:pt x="1034715" y="465221"/>
                  <a:pt x="1048553" y="471038"/>
                  <a:pt x="1058778" y="481263"/>
                </a:cubicBezTo>
                <a:cubicBezTo>
                  <a:pt x="1066799" y="489284"/>
                  <a:pt x="1072696" y="500254"/>
                  <a:pt x="1082842" y="505327"/>
                </a:cubicBezTo>
                <a:cubicBezTo>
                  <a:pt x="1105529" y="516671"/>
                  <a:pt x="1133926" y="515320"/>
                  <a:pt x="1155031" y="529390"/>
                </a:cubicBezTo>
                <a:cubicBezTo>
                  <a:pt x="1167063" y="537411"/>
                  <a:pt x="1178192" y="546986"/>
                  <a:pt x="1191126" y="553453"/>
                </a:cubicBezTo>
                <a:cubicBezTo>
                  <a:pt x="1202470" y="559125"/>
                  <a:pt x="1215446" y="560775"/>
                  <a:pt x="1227221" y="565485"/>
                </a:cubicBezTo>
                <a:cubicBezTo>
                  <a:pt x="1235547" y="568815"/>
                  <a:pt x="1243263" y="573506"/>
                  <a:pt x="1251284" y="5775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reeform 18"/>
          <p:cNvSpPr/>
          <p:nvPr/>
        </p:nvSpPr>
        <p:spPr>
          <a:xfrm>
            <a:off x="3320716" y="1443789"/>
            <a:ext cx="553452" cy="1299411"/>
          </a:xfrm>
          <a:custGeom>
            <a:avLst/>
            <a:gdLst>
              <a:gd name="connsiteX0" fmla="*/ 0 w 553452"/>
              <a:gd name="connsiteY0" fmla="*/ 0 h 1299411"/>
              <a:gd name="connsiteX1" fmla="*/ 72189 w 553452"/>
              <a:gd name="connsiteY1" fmla="*/ 96253 h 1299411"/>
              <a:gd name="connsiteX2" fmla="*/ 84221 w 553452"/>
              <a:gd name="connsiteY2" fmla="*/ 132348 h 1299411"/>
              <a:gd name="connsiteX3" fmla="*/ 108284 w 553452"/>
              <a:gd name="connsiteY3" fmla="*/ 168443 h 1299411"/>
              <a:gd name="connsiteX4" fmla="*/ 120316 w 553452"/>
              <a:gd name="connsiteY4" fmla="*/ 204537 h 1299411"/>
              <a:gd name="connsiteX5" fmla="*/ 156410 w 553452"/>
              <a:gd name="connsiteY5" fmla="*/ 240632 h 1299411"/>
              <a:gd name="connsiteX6" fmla="*/ 180473 w 553452"/>
              <a:gd name="connsiteY6" fmla="*/ 312822 h 1299411"/>
              <a:gd name="connsiteX7" fmla="*/ 192505 w 553452"/>
              <a:gd name="connsiteY7" fmla="*/ 348916 h 1299411"/>
              <a:gd name="connsiteX8" fmla="*/ 216568 w 553452"/>
              <a:gd name="connsiteY8" fmla="*/ 385011 h 1299411"/>
              <a:gd name="connsiteX9" fmla="*/ 228600 w 553452"/>
              <a:gd name="connsiteY9" fmla="*/ 421106 h 1299411"/>
              <a:gd name="connsiteX10" fmla="*/ 276726 w 553452"/>
              <a:gd name="connsiteY10" fmla="*/ 493295 h 1299411"/>
              <a:gd name="connsiteX11" fmla="*/ 300789 w 553452"/>
              <a:gd name="connsiteY11" fmla="*/ 565485 h 1299411"/>
              <a:gd name="connsiteX12" fmla="*/ 348916 w 553452"/>
              <a:gd name="connsiteY12" fmla="*/ 637674 h 1299411"/>
              <a:gd name="connsiteX13" fmla="*/ 397042 w 553452"/>
              <a:gd name="connsiteY13" fmla="*/ 697832 h 1299411"/>
              <a:gd name="connsiteX14" fmla="*/ 409073 w 553452"/>
              <a:gd name="connsiteY14" fmla="*/ 733927 h 1299411"/>
              <a:gd name="connsiteX15" fmla="*/ 433137 w 553452"/>
              <a:gd name="connsiteY15" fmla="*/ 757990 h 1299411"/>
              <a:gd name="connsiteX16" fmla="*/ 445168 w 553452"/>
              <a:gd name="connsiteY16" fmla="*/ 794085 h 1299411"/>
              <a:gd name="connsiteX17" fmla="*/ 457200 w 553452"/>
              <a:gd name="connsiteY17" fmla="*/ 842211 h 1299411"/>
              <a:gd name="connsiteX18" fmla="*/ 493295 w 553452"/>
              <a:gd name="connsiteY18" fmla="*/ 926432 h 1299411"/>
              <a:gd name="connsiteX19" fmla="*/ 541421 w 553452"/>
              <a:gd name="connsiteY19" fmla="*/ 998622 h 1299411"/>
              <a:gd name="connsiteX20" fmla="*/ 553452 w 553452"/>
              <a:gd name="connsiteY20" fmla="*/ 1046748 h 1299411"/>
              <a:gd name="connsiteX21" fmla="*/ 541421 w 553452"/>
              <a:gd name="connsiteY21" fmla="*/ 1179095 h 1299411"/>
              <a:gd name="connsiteX22" fmla="*/ 517358 w 553452"/>
              <a:gd name="connsiteY22" fmla="*/ 1215190 h 1299411"/>
              <a:gd name="connsiteX23" fmla="*/ 445168 w 553452"/>
              <a:gd name="connsiteY23" fmla="*/ 1263316 h 1299411"/>
              <a:gd name="connsiteX24" fmla="*/ 409073 w 553452"/>
              <a:gd name="connsiteY24" fmla="*/ 1287379 h 1299411"/>
              <a:gd name="connsiteX25" fmla="*/ 397042 w 553452"/>
              <a:gd name="connsiteY25" fmla="*/ 1299411 h 129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53452" h="1299411">
                <a:moveTo>
                  <a:pt x="0" y="0"/>
                </a:moveTo>
                <a:cubicBezTo>
                  <a:pt x="11807" y="14759"/>
                  <a:pt x="59419" y="70713"/>
                  <a:pt x="72189" y="96253"/>
                </a:cubicBezTo>
                <a:cubicBezTo>
                  <a:pt x="77861" y="107597"/>
                  <a:pt x="78549" y="121004"/>
                  <a:pt x="84221" y="132348"/>
                </a:cubicBezTo>
                <a:cubicBezTo>
                  <a:pt x="90688" y="145282"/>
                  <a:pt x="101817" y="155509"/>
                  <a:pt x="108284" y="168443"/>
                </a:cubicBezTo>
                <a:cubicBezTo>
                  <a:pt x="113956" y="179786"/>
                  <a:pt x="113281" y="193985"/>
                  <a:pt x="120316" y="204537"/>
                </a:cubicBezTo>
                <a:cubicBezTo>
                  <a:pt x="129754" y="218694"/>
                  <a:pt x="144379" y="228600"/>
                  <a:pt x="156410" y="240632"/>
                </a:cubicBezTo>
                <a:lnTo>
                  <a:pt x="180473" y="312822"/>
                </a:lnTo>
                <a:cubicBezTo>
                  <a:pt x="184484" y="324853"/>
                  <a:pt x="185470" y="338364"/>
                  <a:pt x="192505" y="348916"/>
                </a:cubicBezTo>
                <a:cubicBezTo>
                  <a:pt x="200526" y="360948"/>
                  <a:pt x="210101" y="372077"/>
                  <a:pt x="216568" y="385011"/>
                </a:cubicBezTo>
                <a:cubicBezTo>
                  <a:pt x="222240" y="396355"/>
                  <a:pt x="222441" y="410019"/>
                  <a:pt x="228600" y="421106"/>
                </a:cubicBezTo>
                <a:cubicBezTo>
                  <a:pt x="242645" y="446387"/>
                  <a:pt x="267581" y="465859"/>
                  <a:pt x="276726" y="493295"/>
                </a:cubicBezTo>
                <a:cubicBezTo>
                  <a:pt x="284747" y="517358"/>
                  <a:pt x="286719" y="544380"/>
                  <a:pt x="300789" y="565485"/>
                </a:cubicBezTo>
                <a:lnTo>
                  <a:pt x="348916" y="637674"/>
                </a:lnTo>
                <a:cubicBezTo>
                  <a:pt x="379156" y="728400"/>
                  <a:pt x="334846" y="620087"/>
                  <a:pt x="397042" y="697832"/>
                </a:cubicBezTo>
                <a:cubicBezTo>
                  <a:pt x="404965" y="707735"/>
                  <a:pt x="402548" y="723052"/>
                  <a:pt x="409073" y="733927"/>
                </a:cubicBezTo>
                <a:cubicBezTo>
                  <a:pt x="414909" y="743654"/>
                  <a:pt x="425116" y="749969"/>
                  <a:pt x="433137" y="757990"/>
                </a:cubicBezTo>
                <a:cubicBezTo>
                  <a:pt x="437147" y="770022"/>
                  <a:pt x="441684" y="781891"/>
                  <a:pt x="445168" y="794085"/>
                </a:cubicBezTo>
                <a:cubicBezTo>
                  <a:pt x="449711" y="809985"/>
                  <a:pt x="452657" y="826311"/>
                  <a:pt x="457200" y="842211"/>
                </a:cubicBezTo>
                <a:cubicBezTo>
                  <a:pt x="466254" y="873900"/>
                  <a:pt x="475790" y="897257"/>
                  <a:pt x="493295" y="926432"/>
                </a:cubicBezTo>
                <a:cubicBezTo>
                  <a:pt x="508174" y="951231"/>
                  <a:pt x="541421" y="998622"/>
                  <a:pt x="541421" y="998622"/>
                </a:cubicBezTo>
                <a:cubicBezTo>
                  <a:pt x="545431" y="1014664"/>
                  <a:pt x="553452" y="1030212"/>
                  <a:pt x="553452" y="1046748"/>
                </a:cubicBezTo>
                <a:cubicBezTo>
                  <a:pt x="553452" y="1091046"/>
                  <a:pt x="550702" y="1135781"/>
                  <a:pt x="541421" y="1179095"/>
                </a:cubicBezTo>
                <a:cubicBezTo>
                  <a:pt x="538391" y="1193234"/>
                  <a:pt x="528240" y="1205668"/>
                  <a:pt x="517358" y="1215190"/>
                </a:cubicBezTo>
                <a:cubicBezTo>
                  <a:pt x="495593" y="1234234"/>
                  <a:pt x="469231" y="1247274"/>
                  <a:pt x="445168" y="1263316"/>
                </a:cubicBezTo>
                <a:cubicBezTo>
                  <a:pt x="433136" y="1271337"/>
                  <a:pt x="419297" y="1277154"/>
                  <a:pt x="409073" y="1287379"/>
                </a:cubicBezTo>
                <a:lnTo>
                  <a:pt x="397042" y="129941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reeform 19"/>
          <p:cNvSpPr/>
          <p:nvPr/>
        </p:nvSpPr>
        <p:spPr>
          <a:xfrm>
            <a:off x="6854290" y="3164305"/>
            <a:ext cx="280436" cy="986590"/>
          </a:xfrm>
          <a:custGeom>
            <a:avLst/>
            <a:gdLst>
              <a:gd name="connsiteX0" fmla="*/ 208247 w 280436"/>
              <a:gd name="connsiteY0" fmla="*/ 0 h 986590"/>
              <a:gd name="connsiteX1" fmla="*/ 220278 w 280436"/>
              <a:gd name="connsiteY1" fmla="*/ 72190 h 986590"/>
              <a:gd name="connsiteX2" fmla="*/ 232310 w 280436"/>
              <a:gd name="connsiteY2" fmla="*/ 108284 h 986590"/>
              <a:gd name="connsiteX3" fmla="*/ 160121 w 280436"/>
              <a:gd name="connsiteY3" fmla="*/ 252663 h 986590"/>
              <a:gd name="connsiteX4" fmla="*/ 136057 w 280436"/>
              <a:gd name="connsiteY4" fmla="*/ 288758 h 986590"/>
              <a:gd name="connsiteX5" fmla="*/ 111994 w 280436"/>
              <a:gd name="connsiteY5" fmla="*/ 324853 h 986590"/>
              <a:gd name="connsiteX6" fmla="*/ 75899 w 280436"/>
              <a:gd name="connsiteY6" fmla="*/ 360948 h 986590"/>
              <a:gd name="connsiteX7" fmla="*/ 27773 w 280436"/>
              <a:gd name="connsiteY7" fmla="*/ 421106 h 986590"/>
              <a:gd name="connsiteX8" fmla="*/ 39805 w 280436"/>
              <a:gd name="connsiteY8" fmla="*/ 493295 h 986590"/>
              <a:gd name="connsiteX9" fmla="*/ 111994 w 280436"/>
              <a:gd name="connsiteY9" fmla="*/ 565484 h 986590"/>
              <a:gd name="connsiteX10" fmla="*/ 148089 w 280436"/>
              <a:gd name="connsiteY10" fmla="*/ 709863 h 986590"/>
              <a:gd name="connsiteX11" fmla="*/ 172152 w 280436"/>
              <a:gd name="connsiteY11" fmla="*/ 782053 h 986590"/>
              <a:gd name="connsiteX12" fmla="*/ 208247 w 280436"/>
              <a:gd name="connsiteY12" fmla="*/ 902369 h 986590"/>
              <a:gd name="connsiteX13" fmla="*/ 244342 w 280436"/>
              <a:gd name="connsiteY13" fmla="*/ 926432 h 986590"/>
              <a:gd name="connsiteX14" fmla="*/ 280436 w 280436"/>
              <a:gd name="connsiteY14" fmla="*/ 986590 h 98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0436" h="986590">
                <a:moveTo>
                  <a:pt x="208247" y="0"/>
                </a:moveTo>
                <a:cubicBezTo>
                  <a:pt x="212257" y="24063"/>
                  <a:pt x="214986" y="48376"/>
                  <a:pt x="220278" y="72190"/>
                </a:cubicBezTo>
                <a:cubicBezTo>
                  <a:pt x="223029" y="84570"/>
                  <a:pt x="233710" y="95679"/>
                  <a:pt x="232310" y="108284"/>
                </a:cubicBezTo>
                <a:cubicBezTo>
                  <a:pt x="225669" y="168059"/>
                  <a:pt x="192026" y="204805"/>
                  <a:pt x="160121" y="252663"/>
                </a:cubicBezTo>
                <a:lnTo>
                  <a:pt x="136057" y="288758"/>
                </a:lnTo>
                <a:cubicBezTo>
                  <a:pt x="128036" y="300790"/>
                  <a:pt x="122219" y="314628"/>
                  <a:pt x="111994" y="324853"/>
                </a:cubicBezTo>
                <a:cubicBezTo>
                  <a:pt x="99962" y="336885"/>
                  <a:pt x="86792" y="347876"/>
                  <a:pt x="75899" y="360948"/>
                </a:cubicBezTo>
                <a:cubicBezTo>
                  <a:pt x="0" y="452025"/>
                  <a:pt x="97789" y="351088"/>
                  <a:pt x="27773" y="421106"/>
                </a:cubicBezTo>
                <a:cubicBezTo>
                  <a:pt x="13649" y="463480"/>
                  <a:pt x="5880" y="455129"/>
                  <a:pt x="39805" y="493295"/>
                </a:cubicBezTo>
                <a:cubicBezTo>
                  <a:pt x="62413" y="518730"/>
                  <a:pt x="111994" y="565484"/>
                  <a:pt x="111994" y="565484"/>
                </a:cubicBezTo>
                <a:cubicBezTo>
                  <a:pt x="177463" y="761893"/>
                  <a:pt x="99484" y="515444"/>
                  <a:pt x="148089" y="709863"/>
                </a:cubicBezTo>
                <a:cubicBezTo>
                  <a:pt x="154241" y="734471"/>
                  <a:pt x="166000" y="757445"/>
                  <a:pt x="172152" y="782053"/>
                </a:cubicBezTo>
                <a:cubicBezTo>
                  <a:pt x="176968" y="801317"/>
                  <a:pt x="199461" y="896512"/>
                  <a:pt x="208247" y="902369"/>
                </a:cubicBezTo>
                <a:lnTo>
                  <a:pt x="244342" y="926432"/>
                </a:lnTo>
                <a:cubicBezTo>
                  <a:pt x="273379" y="969989"/>
                  <a:pt x="261938" y="949593"/>
                  <a:pt x="280436" y="98659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Freeform 20"/>
          <p:cNvSpPr/>
          <p:nvPr/>
        </p:nvSpPr>
        <p:spPr>
          <a:xfrm>
            <a:off x="7327232" y="3561347"/>
            <a:ext cx="210329" cy="577516"/>
          </a:xfrm>
          <a:custGeom>
            <a:avLst/>
            <a:gdLst>
              <a:gd name="connsiteX0" fmla="*/ 60157 w 210329"/>
              <a:gd name="connsiteY0" fmla="*/ 0 h 577516"/>
              <a:gd name="connsiteX1" fmla="*/ 180473 w 210329"/>
              <a:gd name="connsiteY1" fmla="*/ 108285 h 577516"/>
              <a:gd name="connsiteX2" fmla="*/ 204536 w 210329"/>
              <a:gd name="connsiteY2" fmla="*/ 144379 h 577516"/>
              <a:gd name="connsiteX3" fmla="*/ 144379 w 210329"/>
              <a:gd name="connsiteY3" fmla="*/ 288758 h 577516"/>
              <a:gd name="connsiteX4" fmla="*/ 96252 w 210329"/>
              <a:gd name="connsiteY4" fmla="*/ 336885 h 577516"/>
              <a:gd name="connsiteX5" fmla="*/ 84221 w 210329"/>
              <a:gd name="connsiteY5" fmla="*/ 372979 h 577516"/>
              <a:gd name="connsiteX6" fmla="*/ 60157 w 210329"/>
              <a:gd name="connsiteY6" fmla="*/ 397042 h 577516"/>
              <a:gd name="connsiteX7" fmla="*/ 36094 w 210329"/>
              <a:gd name="connsiteY7" fmla="*/ 433137 h 577516"/>
              <a:gd name="connsiteX8" fmla="*/ 12031 w 210329"/>
              <a:gd name="connsiteY8" fmla="*/ 505327 h 577516"/>
              <a:gd name="connsiteX9" fmla="*/ 0 w 210329"/>
              <a:gd name="connsiteY9" fmla="*/ 541421 h 577516"/>
              <a:gd name="connsiteX10" fmla="*/ 0 w 210329"/>
              <a:gd name="connsiteY10" fmla="*/ 577516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0329" h="577516">
                <a:moveTo>
                  <a:pt x="60157" y="0"/>
                </a:moveTo>
                <a:cubicBezTo>
                  <a:pt x="154604" y="94446"/>
                  <a:pt x="111345" y="62197"/>
                  <a:pt x="180473" y="108285"/>
                </a:cubicBezTo>
                <a:cubicBezTo>
                  <a:pt x="188494" y="120316"/>
                  <a:pt x="202939" y="130008"/>
                  <a:pt x="204536" y="144379"/>
                </a:cubicBezTo>
                <a:cubicBezTo>
                  <a:pt x="210329" y="196512"/>
                  <a:pt x="179271" y="253866"/>
                  <a:pt x="144379" y="288758"/>
                </a:cubicBezTo>
                <a:lnTo>
                  <a:pt x="96252" y="336885"/>
                </a:lnTo>
                <a:cubicBezTo>
                  <a:pt x="92242" y="348916"/>
                  <a:pt x="90746" y="362104"/>
                  <a:pt x="84221" y="372979"/>
                </a:cubicBezTo>
                <a:cubicBezTo>
                  <a:pt x="78385" y="382706"/>
                  <a:pt x="67243" y="388184"/>
                  <a:pt x="60157" y="397042"/>
                </a:cubicBezTo>
                <a:cubicBezTo>
                  <a:pt x="51124" y="408333"/>
                  <a:pt x="44115" y="421105"/>
                  <a:pt x="36094" y="433137"/>
                </a:cubicBezTo>
                <a:lnTo>
                  <a:pt x="12031" y="505327"/>
                </a:lnTo>
                <a:cubicBezTo>
                  <a:pt x="8021" y="517358"/>
                  <a:pt x="0" y="528739"/>
                  <a:pt x="0" y="541421"/>
                </a:cubicBezTo>
                <a:lnTo>
                  <a:pt x="0" y="57751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reeform 21"/>
          <p:cNvSpPr/>
          <p:nvPr/>
        </p:nvSpPr>
        <p:spPr>
          <a:xfrm>
            <a:off x="4186989" y="3595950"/>
            <a:ext cx="673769" cy="61650"/>
          </a:xfrm>
          <a:custGeom>
            <a:avLst/>
            <a:gdLst>
              <a:gd name="connsiteX0" fmla="*/ 0 w 673769"/>
              <a:gd name="connsiteY0" fmla="*/ 61650 h 61650"/>
              <a:gd name="connsiteX1" fmla="*/ 108285 w 673769"/>
              <a:gd name="connsiteY1" fmla="*/ 25555 h 61650"/>
              <a:gd name="connsiteX2" fmla="*/ 228600 w 673769"/>
              <a:gd name="connsiteY2" fmla="*/ 49618 h 61650"/>
              <a:gd name="connsiteX3" fmla="*/ 312822 w 673769"/>
              <a:gd name="connsiteY3" fmla="*/ 37587 h 61650"/>
              <a:gd name="connsiteX4" fmla="*/ 385011 w 673769"/>
              <a:gd name="connsiteY4" fmla="*/ 13524 h 61650"/>
              <a:gd name="connsiteX5" fmla="*/ 505327 w 673769"/>
              <a:gd name="connsiteY5" fmla="*/ 37587 h 61650"/>
              <a:gd name="connsiteX6" fmla="*/ 577516 w 673769"/>
              <a:gd name="connsiteY6" fmla="*/ 61650 h 61650"/>
              <a:gd name="connsiteX7" fmla="*/ 625643 w 673769"/>
              <a:gd name="connsiteY7" fmla="*/ 49618 h 61650"/>
              <a:gd name="connsiteX8" fmla="*/ 673769 w 673769"/>
              <a:gd name="connsiteY8" fmla="*/ 37587 h 6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3769" h="61650">
                <a:moveTo>
                  <a:pt x="0" y="61650"/>
                </a:moveTo>
                <a:cubicBezTo>
                  <a:pt x="77063" y="0"/>
                  <a:pt x="32674" y="9353"/>
                  <a:pt x="108285" y="25555"/>
                </a:cubicBezTo>
                <a:cubicBezTo>
                  <a:pt x="148276" y="34124"/>
                  <a:pt x="228600" y="49618"/>
                  <a:pt x="228600" y="49618"/>
                </a:cubicBezTo>
                <a:cubicBezTo>
                  <a:pt x="256674" y="45608"/>
                  <a:pt x="285189" y="43964"/>
                  <a:pt x="312822" y="37587"/>
                </a:cubicBezTo>
                <a:cubicBezTo>
                  <a:pt x="337537" y="31884"/>
                  <a:pt x="385011" y="13524"/>
                  <a:pt x="385011" y="13524"/>
                </a:cubicBezTo>
                <a:cubicBezTo>
                  <a:pt x="433799" y="21655"/>
                  <a:pt x="460452" y="24125"/>
                  <a:pt x="505327" y="37587"/>
                </a:cubicBezTo>
                <a:cubicBezTo>
                  <a:pt x="529622" y="44876"/>
                  <a:pt x="577516" y="61650"/>
                  <a:pt x="577516" y="61650"/>
                </a:cubicBezTo>
                <a:cubicBezTo>
                  <a:pt x="593558" y="57639"/>
                  <a:pt x="609743" y="54161"/>
                  <a:pt x="625643" y="49618"/>
                </a:cubicBezTo>
                <a:cubicBezTo>
                  <a:pt x="672191" y="36319"/>
                  <a:pt x="646952" y="37587"/>
                  <a:pt x="673769" y="3758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Freeform 22"/>
          <p:cNvSpPr/>
          <p:nvPr/>
        </p:nvSpPr>
        <p:spPr>
          <a:xfrm>
            <a:off x="4235116" y="1359568"/>
            <a:ext cx="360947" cy="1335506"/>
          </a:xfrm>
          <a:custGeom>
            <a:avLst/>
            <a:gdLst>
              <a:gd name="connsiteX0" fmla="*/ 0 w 360947"/>
              <a:gd name="connsiteY0" fmla="*/ 0 h 1335506"/>
              <a:gd name="connsiteX1" fmla="*/ 24063 w 360947"/>
              <a:gd name="connsiteY1" fmla="*/ 60158 h 1335506"/>
              <a:gd name="connsiteX2" fmla="*/ 72189 w 360947"/>
              <a:gd name="connsiteY2" fmla="*/ 132348 h 1335506"/>
              <a:gd name="connsiteX3" fmla="*/ 84221 w 360947"/>
              <a:gd name="connsiteY3" fmla="*/ 168443 h 1335506"/>
              <a:gd name="connsiteX4" fmla="*/ 108284 w 360947"/>
              <a:gd name="connsiteY4" fmla="*/ 276727 h 1335506"/>
              <a:gd name="connsiteX5" fmla="*/ 132347 w 360947"/>
              <a:gd name="connsiteY5" fmla="*/ 348916 h 1335506"/>
              <a:gd name="connsiteX6" fmla="*/ 168442 w 360947"/>
              <a:gd name="connsiteY6" fmla="*/ 421106 h 1335506"/>
              <a:gd name="connsiteX7" fmla="*/ 192505 w 360947"/>
              <a:gd name="connsiteY7" fmla="*/ 457200 h 1335506"/>
              <a:gd name="connsiteX8" fmla="*/ 204537 w 360947"/>
              <a:gd name="connsiteY8" fmla="*/ 493295 h 1335506"/>
              <a:gd name="connsiteX9" fmla="*/ 228600 w 360947"/>
              <a:gd name="connsiteY9" fmla="*/ 541421 h 1335506"/>
              <a:gd name="connsiteX10" fmla="*/ 276726 w 360947"/>
              <a:gd name="connsiteY10" fmla="*/ 649706 h 1335506"/>
              <a:gd name="connsiteX11" fmla="*/ 288758 w 360947"/>
              <a:gd name="connsiteY11" fmla="*/ 709864 h 1335506"/>
              <a:gd name="connsiteX12" fmla="*/ 312821 w 360947"/>
              <a:gd name="connsiteY12" fmla="*/ 782053 h 1335506"/>
              <a:gd name="connsiteX13" fmla="*/ 336884 w 360947"/>
              <a:gd name="connsiteY13" fmla="*/ 854243 h 1335506"/>
              <a:gd name="connsiteX14" fmla="*/ 348916 w 360947"/>
              <a:gd name="connsiteY14" fmla="*/ 890337 h 1335506"/>
              <a:gd name="connsiteX15" fmla="*/ 360947 w 360947"/>
              <a:gd name="connsiteY15" fmla="*/ 938464 h 1335506"/>
              <a:gd name="connsiteX16" fmla="*/ 348916 w 360947"/>
              <a:gd name="connsiteY16" fmla="*/ 1215190 h 1335506"/>
              <a:gd name="connsiteX17" fmla="*/ 324852 w 360947"/>
              <a:gd name="connsiteY17" fmla="*/ 1287379 h 1335506"/>
              <a:gd name="connsiteX18" fmla="*/ 288758 w 360947"/>
              <a:gd name="connsiteY18" fmla="*/ 1335506 h 1335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947" h="1335506">
                <a:moveTo>
                  <a:pt x="0" y="0"/>
                </a:moveTo>
                <a:cubicBezTo>
                  <a:pt x="8021" y="20053"/>
                  <a:pt x="13721" y="41198"/>
                  <a:pt x="24063" y="60158"/>
                </a:cubicBezTo>
                <a:cubicBezTo>
                  <a:pt x="37911" y="85547"/>
                  <a:pt x="63043" y="104912"/>
                  <a:pt x="72189" y="132348"/>
                </a:cubicBezTo>
                <a:cubicBezTo>
                  <a:pt x="76200" y="144380"/>
                  <a:pt x="81145" y="156139"/>
                  <a:pt x="84221" y="168443"/>
                </a:cubicBezTo>
                <a:cubicBezTo>
                  <a:pt x="101399" y="237153"/>
                  <a:pt x="89753" y="214957"/>
                  <a:pt x="108284" y="276727"/>
                </a:cubicBezTo>
                <a:cubicBezTo>
                  <a:pt x="115573" y="301022"/>
                  <a:pt x="118277" y="327811"/>
                  <a:pt x="132347" y="348916"/>
                </a:cubicBezTo>
                <a:cubicBezTo>
                  <a:pt x="201311" y="452364"/>
                  <a:pt x="118626" y="321476"/>
                  <a:pt x="168442" y="421106"/>
                </a:cubicBezTo>
                <a:cubicBezTo>
                  <a:pt x="174909" y="434039"/>
                  <a:pt x="186038" y="444267"/>
                  <a:pt x="192505" y="457200"/>
                </a:cubicBezTo>
                <a:cubicBezTo>
                  <a:pt x="198177" y="468544"/>
                  <a:pt x="199541" y="481638"/>
                  <a:pt x="204537" y="493295"/>
                </a:cubicBezTo>
                <a:cubicBezTo>
                  <a:pt x="211602" y="509780"/>
                  <a:pt x="221939" y="524768"/>
                  <a:pt x="228600" y="541421"/>
                </a:cubicBezTo>
                <a:cubicBezTo>
                  <a:pt x="271554" y="648807"/>
                  <a:pt x="230430" y="580262"/>
                  <a:pt x="276726" y="649706"/>
                </a:cubicBezTo>
                <a:cubicBezTo>
                  <a:pt x="280737" y="669759"/>
                  <a:pt x="283377" y="690135"/>
                  <a:pt x="288758" y="709864"/>
                </a:cubicBezTo>
                <a:cubicBezTo>
                  <a:pt x="295432" y="734335"/>
                  <a:pt x="304800" y="757990"/>
                  <a:pt x="312821" y="782053"/>
                </a:cubicBezTo>
                <a:lnTo>
                  <a:pt x="336884" y="854243"/>
                </a:lnTo>
                <a:cubicBezTo>
                  <a:pt x="340895" y="866274"/>
                  <a:pt x="345840" y="878033"/>
                  <a:pt x="348916" y="890337"/>
                </a:cubicBezTo>
                <a:lnTo>
                  <a:pt x="360947" y="938464"/>
                </a:lnTo>
                <a:cubicBezTo>
                  <a:pt x="356937" y="1030706"/>
                  <a:pt x="358417" y="1123351"/>
                  <a:pt x="348916" y="1215190"/>
                </a:cubicBezTo>
                <a:cubicBezTo>
                  <a:pt x="346306" y="1240420"/>
                  <a:pt x="342787" y="1269443"/>
                  <a:pt x="324852" y="1287379"/>
                </a:cubicBezTo>
                <a:cubicBezTo>
                  <a:pt x="294448" y="1317784"/>
                  <a:pt x="305862" y="1301297"/>
                  <a:pt x="288758" y="13355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Freeform 24"/>
          <p:cNvSpPr/>
          <p:nvPr/>
        </p:nvSpPr>
        <p:spPr>
          <a:xfrm>
            <a:off x="5678905" y="4006516"/>
            <a:ext cx="372979" cy="27061"/>
          </a:xfrm>
          <a:custGeom>
            <a:avLst/>
            <a:gdLst>
              <a:gd name="connsiteX0" fmla="*/ 0 w 372979"/>
              <a:gd name="connsiteY0" fmla="*/ 0 h 27061"/>
              <a:gd name="connsiteX1" fmla="*/ 228600 w 372979"/>
              <a:gd name="connsiteY1" fmla="*/ 12031 h 27061"/>
              <a:gd name="connsiteX2" fmla="*/ 264695 w 372979"/>
              <a:gd name="connsiteY2" fmla="*/ 24063 h 27061"/>
              <a:gd name="connsiteX3" fmla="*/ 372979 w 372979"/>
              <a:gd name="connsiteY3" fmla="*/ 24063 h 2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979" h="27061">
                <a:moveTo>
                  <a:pt x="0" y="0"/>
                </a:moveTo>
                <a:cubicBezTo>
                  <a:pt x="76200" y="4010"/>
                  <a:pt x="152608" y="5123"/>
                  <a:pt x="228600" y="12031"/>
                </a:cubicBezTo>
                <a:cubicBezTo>
                  <a:pt x="241230" y="13179"/>
                  <a:pt x="252056" y="23010"/>
                  <a:pt x="264695" y="24063"/>
                </a:cubicBezTo>
                <a:cubicBezTo>
                  <a:pt x="300665" y="27061"/>
                  <a:pt x="336884" y="24063"/>
                  <a:pt x="372979" y="240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Freeform 25"/>
          <p:cNvSpPr/>
          <p:nvPr/>
        </p:nvSpPr>
        <p:spPr>
          <a:xfrm>
            <a:off x="6051884" y="4030579"/>
            <a:ext cx="926432" cy="168442"/>
          </a:xfrm>
          <a:custGeom>
            <a:avLst/>
            <a:gdLst>
              <a:gd name="connsiteX0" fmla="*/ 0 w 926432"/>
              <a:gd name="connsiteY0" fmla="*/ 0 h 168442"/>
              <a:gd name="connsiteX1" fmla="*/ 60158 w 926432"/>
              <a:gd name="connsiteY1" fmla="*/ 12032 h 168442"/>
              <a:gd name="connsiteX2" fmla="*/ 144379 w 926432"/>
              <a:gd name="connsiteY2" fmla="*/ 24063 h 168442"/>
              <a:gd name="connsiteX3" fmla="*/ 252663 w 926432"/>
              <a:gd name="connsiteY3" fmla="*/ 60158 h 168442"/>
              <a:gd name="connsiteX4" fmla="*/ 385011 w 926432"/>
              <a:gd name="connsiteY4" fmla="*/ 84221 h 168442"/>
              <a:gd name="connsiteX5" fmla="*/ 421105 w 926432"/>
              <a:gd name="connsiteY5" fmla="*/ 96253 h 168442"/>
              <a:gd name="connsiteX6" fmla="*/ 457200 w 926432"/>
              <a:gd name="connsiteY6" fmla="*/ 120316 h 168442"/>
              <a:gd name="connsiteX7" fmla="*/ 553453 w 926432"/>
              <a:gd name="connsiteY7" fmla="*/ 108284 h 168442"/>
              <a:gd name="connsiteX8" fmla="*/ 637674 w 926432"/>
              <a:gd name="connsiteY8" fmla="*/ 120316 h 168442"/>
              <a:gd name="connsiteX9" fmla="*/ 709863 w 926432"/>
              <a:gd name="connsiteY9" fmla="*/ 144379 h 168442"/>
              <a:gd name="connsiteX10" fmla="*/ 745958 w 926432"/>
              <a:gd name="connsiteY10" fmla="*/ 156410 h 168442"/>
              <a:gd name="connsiteX11" fmla="*/ 830179 w 926432"/>
              <a:gd name="connsiteY11" fmla="*/ 168442 h 168442"/>
              <a:gd name="connsiteX12" fmla="*/ 914400 w 926432"/>
              <a:gd name="connsiteY12" fmla="*/ 144379 h 168442"/>
              <a:gd name="connsiteX13" fmla="*/ 926432 w 926432"/>
              <a:gd name="connsiteY13" fmla="*/ 132347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6432" h="168442">
                <a:moveTo>
                  <a:pt x="0" y="0"/>
                </a:moveTo>
                <a:cubicBezTo>
                  <a:pt x="20053" y="4011"/>
                  <a:pt x="39986" y="8670"/>
                  <a:pt x="60158" y="12032"/>
                </a:cubicBezTo>
                <a:cubicBezTo>
                  <a:pt x="88131" y="16694"/>
                  <a:pt x="116747" y="17686"/>
                  <a:pt x="144379" y="24063"/>
                </a:cubicBezTo>
                <a:cubicBezTo>
                  <a:pt x="301040" y="60215"/>
                  <a:pt x="156287" y="36065"/>
                  <a:pt x="252663" y="60158"/>
                </a:cubicBezTo>
                <a:cubicBezTo>
                  <a:pt x="328302" y="79067"/>
                  <a:pt x="284420" y="69850"/>
                  <a:pt x="385011" y="84221"/>
                </a:cubicBezTo>
                <a:cubicBezTo>
                  <a:pt x="397042" y="88232"/>
                  <a:pt x="409762" y="90581"/>
                  <a:pt x="421105" y="96253"/>
                </a:cubicBezTo>
                <a:cubicBezTo>
                  <a:pt x="434039" y="102720"/>
                  <a:pt x="442799" y="119007"/>
                  <a:pt x="457200" y="120316"/>
                </a:cubicBezTo>
                <a:cubicBezTo>
                  <a:pt x="489401" y="123243"/>
                  <a:pt x="521369" y="112295"/>
                  <a:pt x="553453" y="108284"/>
                </a:cubicBezTo>
                <a:cubicBezTo>
                  <a:pt x="581527" y="112295"/>
                  <a:pt x="610042" y="113939"/>
                  <a:pt x="637674" y="120316"/>
                </a:cubicBezTo>
                <a:cubicBezTo>
                  <a:pt x="662389" y="126020"/>
                  <a:pt x="685800" y="136358"/>
                  <a:pt x="709863" y="144379"/>
                </a:cubicBezTo>
                <a:cubicBezTo>
                  <a:pt x="721895" y="148389"/>
                  <a:pt x="733403" y="154616"/>
                  <a:pt x="745958" y="156410"/>
                </a:cubicBezTo>
                <a:lnTo>
                  <a:pt x="830179" y="168442"/>
                </a:lnTo>
                <a:cubicBezTo>
                  <a:pt x="845593" y="164588"/>
                  <a:pt x="897144" y="153007"/>
                  <a:pt x="914400" y="144379"/>
                </a:cubicBezTo>
                <a:cubicBezTo>
                  <a:pt x="919473" y="141842"/>
                  <a:pt x="922421" y="136358"/>
                  <a:pt x="926432" y="13234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Freeform 26"/>
          <p:cNvSpPr/>
          <p:nvPr/>
        </p:nvSpPr>
        <p:spPr>
          <a:xfrm>
            <a:off x="6978316" y="4122676"/>
            <a:ext cx="156410" cy="28219"/>
          </a:xfrm>
          <a:custGeom>
            <a:avLst/>
            <a:gdLst>
              <a:gd name="connsiteX0" fmla="*/ 0 w 156410"/>
              <a:gd name="connsiteY0" fmla="*/ 28219 h 28219"/>
              <a:gd name="connsiteX1" fmla="*/ 60158 w 156410"/>
              <a:gd name="connsiteY1" fmla="*/ 4156 h 28219"/>
              <a:gd name="connsiteX2" fmla="*/ 156410 w 156410"/>
              <a:gd name="connsiteY2" fmla="*/ 28219 h 2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410" h="28219">
                <a:moveTo>
                  <a:pt x="0" y="28219"/>
                </a:moveTo>
                <a:cubicBezTo>
                  <a:pt x="20053" y="20198"/>
                  <a:pt x="38649" y="6111"/>
                  <a:pt x="60158" y="4156"/>
                </a:cubicBezTo>
                <a:cubicBezTo>
                  <a:pt x="105872" y="0"/>
                  <a:pt x="123512" y="11769"/>
                  <a:pt x="156410" y="282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Freeform 27"/>
          <p:cNvSpPr/>
          <p:nvPr/>
        </p:nvSpPr>
        <p:spPr>
          <a:xfrm>
            <a:off x="7158789" y="4108264"/>
            <a:ext cx="192506" cy="54662"/>
          </a:xfrm>
          <a:custGeom>
            <a:avLst/>
            <a:gdLst>
              <a:gd name="connsiteX0" fmla="*/ 0 w 192506"/>
              <a:gd name="connsiteY0" fmla="*/ 30599 h 54662"/>
              <a:gd name="connsiteX1" fmla="*/ 192506 w 192506"/>
              <a:gd name="connsiteY1" fmla="*/ 54662 h 5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2506" h="54662">
                <a:moveTo>
                  <a:pt x="0" y="30599"/>
                </a:moveTo>
                <a:cubicBezTo>
                  <a:pt x="186133" y="43008"/>
                  <a:pt x="137840" y="0"/>
                  <a:pt x="192506" y="5466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reeform 28"/>
          <p:cNvSpPr/>
          <p:nvPr/>
        </p:nvSpPr>
        <p:spPr>
          <a:xfrm>
            <a:off x="9240253" y="4596063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Freeform 29"/>
          <p:cNvSpPr/>
          <p:nvPr/>
        </p:nvSpPr>
        <p:spPr>
          <a:xfrm>
            <a:off x="7327232" y="4138863"/>
            <a:ext cx="1840831" cy="180474"/>
          </a:xfrm>
          <a:custGeom>
            <a:avLst/>
            <a:gdLst>
              <a:gd name="connsiteX0" fmla="*/ 0 w 1840831"/>
              <a:gd name="connsiteY0" fmla="*/ 0 h 180474"/>
              <a:gd name="connsiteX1" fmla="*/ 60157 w 1840831"/>
              <a:gd name="connsiteY1" fmla="*/ 12032 h 180474"/>
              <a:gd name="connsiteX2" fmla="*/ 96252 w 1840831"/>
              <a:gd name="connsiteY2" fmla="*/ 24063 h 180474"/>
              <a:gd name="connsiteX3" fmla="*/ 192505 w 1840831"/>
              <a:gd name="connsiteY3" fmla="*/ 0 h 180474"/>
              <a:gd name="connsiteX4" fmla="*/ 324852 w 1840831"/>
              <a:gd name="connsiteY4" fmla="*/ 36095 h 180474"/>
              <a:gd name="connsiteX5" fmla="*/ 360947 w 1840831"/>
              <a:gd name="connsiteY5" fmla="*/ 48126 h 180474"/>
              <a:gd name="connsiteX6" fmla="*/ 397042 w 1840831"/>
              <a:gd name="connsiteY6" fmla="*/ 60158 h 180474"/>
              <a:gd name="connsiteX7" fmla="*/ 685800 w 1840831"/>
              <a:gd name="connsiteY7" fmla="*/ 72190 h 180474"/>
              <a:gd name="connsiteX8" fmla="*/ 757989 w 1840831"/>
              <a:gd name="connsiteY8" fmla="*/ 84221 h 180474"/>
              <a:gd name="connsiteX9" fmla="*/ 842210 w 1840831"/>
              <a:gd name="connsiteY9" fmla="*/ 96253 h 180474"/>
              <a:gd name="connsiteX10" fmla="*/ 878305 w 1840831"/>
              <a:gd name="connsiteY10" fmla="*/ 108284 h 180474"/>
              <a:gd name="connsiteX11" fmla="*/ 938463 w 1840831"/>
              <a:gd name="connsiteY11" fmla="*/ 120316 h 180474"/>
              <a:gd name="connsiteX12" fmla="*/ 1058779 w 1840831"/>
              <a:gd name="connsiteY12" fmla="*/ 144379 h 180474"/>
              <a:gd name="connsiteX13" fmla="*/ 1094873 w 1840831"/>
              <a:gd name="connsiteY13" fmla="*/ 156411 h 180474"/>
              <a:gd name="connsiteX14" fmla="*/ 1130968 w 1840831"/>
              <a:gd name="connsiteY14" fmla="*/ 180474 h 180474"/>
              <a:gd name="connsiteX15" fmla="*/ 1251284 w 1840831"/>
              <a:gd name="connsiteY15" fmla="*/ 168442 h 180474"/>
              <a:gd name="connsiteX16" fmla="*/ 1323473 w 1840831"/>
              <a:gd name="connsiteY16" fmla="*/ 144379 h 180474"/>
              <a:gd name="connsiteX17" fmla="*/ 1383631 w 1840831"/>
              <a:gd name="connsiteY17" fmla="*/ 132348 h 180474"/>
              <a:gd name="connsiteX18" fmla="*/ 1515979 w 1840831"/>
              <a:gd name="connsiteY18" fmla="*/ 60158 h 180474"/>
              <a:gd name="connsiteX19" fmla="*/ 1552073 w 1840831"/>
              <a:gd name="connsiteY19" fmla="*/ 48126 h 180474"/>
              <a:gd name="connsiteX20" fmla="*/ 1696452 w 1840831"/>
              <a:gd name="connsiteY20" fmla="*/ 72190 h 180474"/>
              <a:gd name="connsiteX21" fmla="*/ 1732547 w 1840831"/>
              <a:gd name="connsiteY21" fmla="*/ 108284 h 180474"/>
              <a:gd name="connsiteX22" fmla="*/ 1768642 w 1840831"/>
              <a:gd name="connsiteY22" fmla="*/ 120316 h 180474"/>
              <a:gd name="connsiteX23" fmla="*/ 1840831 w 1840831"/>
              <a:gd name="connsiteY23" fmla="*/ 132348 h 18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40831" h="180474">
                <a:moveTo>
                  <a:pt x="0" y="0"/>
                </a:moveTo>
                <a:cubicBezTo>
                  <a:pt x="20052" y="4011"/>
                  <a:pt x="40318" y="7072"/>
                  <a:pt x="60157" y="12032"/>
                </a:cubicBezTo>
                <a:cubicBezTo>
                  <a:pt x="72461" y="15108"/>
                  <a:pt x="83570" y="24063"/>
                  <a:pt x="96252" y="24063"/>
                </a:cubicBezTo>
                <a:cubicBezTo>
                  <a:pt x="125293" y="24063"/>
                  <a:pt x="164021" y="9495"/>
                  <a:pt x="192505" y="0"/>
                </a:cubicBezTo>
                <a:cubicBezTo>
                  <a:pt x="277538" y="17007"/>
                  <a:pt x="233258" y="5564"/>
                  <a:pt x="324852" y="36095"/>
                </a:cubicBezTo>
                <a:lnTo>
                  <a:pt x="360947" y="48126"/>
                </a:lnTo>
                <a:cubicBezTo>
                  <a:pt x="372979" y="52137"/>
                  <a:pt x="384370" y="59630"/>
                  <a:pt x="397042" y="60158"/>
                </a:cubicBezTo>
                <a:lnTo>
                  <a:pt x="685800" y="72190"/>
                </a:lnTo>
                <a:lnTo>
                  <a:pt x="757989" y="84221"/>
                </a:lnTo>
                <a:cubicBezTo>
                  <a:pt x="786018" y="88533"/>
                  <a:pt x="814402" y="90691"/>
                  <a:pt x="842210" y="96253"/>
                </a:cubicBezTo>
                <a:cubicBezTo>
                  <a:pt x="854646" y="98740"/>
                  <a:pt x="866001" y="105208"/>
                  <a:pt x="878305" y="108284"/>
                </a:cubicBezTo>
                <a:cubicBezTo>
                  <a:pt x="898144" y="113244"/>
                  <a:pt x="918343" y="116658"/>
                  <a:pt x="938463" y="120316"/>
                </a:cubicBezTo>
                <a:cubicBezTo>
                  <a:pt x="1003445" y="132131"/>
                  <a:pt x="1002927" y="128421"/>
                  <a:pt x="1058779" y="144379"/>
                </a:cubicBezTo>
                <a:cubicBezTo>
                  <a:pt x="1070973" y="147863"/>
                  <a:pt x="1083530" y="150739"/>
                  <a:pt x="1094873" y="156411"/>
                </a:cubicBezTo>
                <a:cubicBezTo>
                  <a:pt x="1107807" y="162878"/>
                  <a:pt x="1118936" y="172453"/>
                  <a:pt x="1130968" y="180474"/>
                </a:cubicBezTo>
                <a:cubicBezTo>
                  <a:pt x="1171073" y="176463"/>
                  <a:pt x="1211669" y="175870"/>
                  <a:pt x="1251284" y="168442"/>
                </a:cubicBezTo>
                <a:cubicBezTo>
                  <a:pt x="1276214" y="163768"/>
                  <a:pt x="1298601" y="149353"/>
                  <a:pt x="1323473" y="144379"/>
                </a:cubicBezTo>
                <a:lnTo>
                  <a:pt x="1383631" y="132348"/>
                </a:lnTo>
                <a:cubicBezTo>
                  <a:pt x="1461039" y="54940"/>
                  <a:pt x="1415816" y="76852"/>
                  <a:pt x="1515979" y="60158"/>
                </a:cubicBezTo>
                <a:cubicBezTo>
                  <a:pt x="1528010" y="56147"/>
                  <a:pt x="1539391" y="48126"/>
                  <a:pt x="1552073" y="48126"/>
                </a:cubicBezTo>
                <a:cubicBezTo>
                  <a:pt x="1632665" y="48126"/>
                  <a:pt x="1639976" y="53364"/>
                  <a:pt x="1696452" y="72190"/>
                </a:cubicBezTo>
                <a:cubicBezTo>
                  <a:pt x="1708484" y="84221"/>
                  <a:pt x="1718390" y="98846"/>
                  <a:pt x="1732547" y="108284"/>
                </a:cubicBezTo>
                <a:cubicBezTo>
                  <a:pt x="1743100" y="115319"/>
                  <a:pt x="1756338" y="117240"/>
                  <a:pt x="1768642" y="120316"/>
                </a:cubicBezTo>
                <a:cubicBezTo>
                  <a:pt x="1819914" y="133135"/>
                  <a:pt x="1810864" y="132348"/>
                  <a:pt x="1840831" y="13234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TextBox 30"/>
          <p:cNvSpPr txBox="1"/>
          <p:nvPr/>
        </p:nvSpPr>
        <p:spPr>
          <a:xfrm>
            <a:off x="0" y="14285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DÊ APENAS </a:t>
            </a:r>
            <a:r>
              <a:rPr lang="en-US" b="1" u="sng" dirty="0" smtClean="0"/>
              <a:t>UM</a:t>
            </a:r>
            <a:r>
              <a:rPr lang="en-US" dirty="0" smtClean="0"/>
              <a:t> CLIQUE NO MOUSE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8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9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cnpq</dc:creator>
  <cp:lastModifiedBy>cnpq</cp:lastModifiedBy>
  <cp:revision>3</cp:revision>
  <dcterms:created xsi:type="dcterms:W3CDTF">2010-02-02T11:27:19Z</dcterms:created>
  <dcterms:modified xsi:type="dcterms:W3CDTF">2010-02-02T11:53:00Z</dcterms:modified>
</cp:coreProperties>
</file>