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8D35"/>
    <a:srgbClr val="FFFBD1"/>
    <a:srgbClr val="FFFDE8"/>
    <a:srgbClr val="FFF7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8" d="100"/>
          <a:sy n="18" d="100"/>
        </p:scale>
        <p:origin x="302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9"/>
            <a:ext cx="27539395" cy="15040223"/>
          </a:xfrm>
        </p:spPr>
        <p:txBody>
          <a:bodyPr anchor="b"/>
          <a:lstStyle>
            <a:lvl1pPr algn="ctr">
              <a:defRPr sz="212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20080" indent="0" algn="ctr">
              <a:buNone/>
              <a:defRPr sz="7086"/>
            </a:lvl2pPr>
            <a:lvl3pPr marL="3240161" indent="0" algn="ctr">
              <a:buNone/>
              <a:defRPr sz="6378"/>
            </a:lvl3pPr>
            <a:lvl4pPr marL="4860241" indent="0" algn="ctr">
              <a:buNone/>
              <a:defRPr sz="5670"/>
            </a:lvl4pPr>
            <a:lvl5pPr marL="6480323" indent="0" algn="ctr">
              <a:buNone/>
              <a:defRPr sz="5670"/>
            </a:lvl5pPr>
            <a:lvl6pPr marL="8100403" indent="0" algn="ctr">
              <a:buNone/>
              <a:defRPr sz="5670"/>
            </a:lvl6pPr>
            <a:lvl7pPr marL="9720484" indent="0" algn="ctr">
              <a:buNone/>
              <a:defRPr sz="5670"/>
            </a:lvl7pPr>
            <a:lvl8pPr marL="11340564" indent="0" algn="ctr">
              <a:buNone/>
              <a:defRPr sz="5670"/>
            </a:lvl8pPr>
            <a:lvl9pPr marL="12960644" indent="0" algn="ctr">
              <a:buNone/>
              <a:defRPr sz="567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27/09/2022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304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27/09/2022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5221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27/09/2022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877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27/09/2022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620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20080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40161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60241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4pPr>
            <a:lvl5pPr marL="6480323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5pPr>
            <a:lvl6pPr marL="8100403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6pPr>
            <a:lvl7pPr marL="9720484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7pPr>
            <a:lvl8pPr marL="11340564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8pPr>
            <a:lvl9pPr marL="12960644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27/09/2022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690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5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4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27/09/2022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413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9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20080" indent="0">
              <a:buNone/>
              <a:defRPr sz="7086" b="1"/>
            </a:lvl2pPr>
            <a:lvl3pPr marL="3240161" indent="0">
              <a:buNone/>
              <a:defRPr sz="6378" b="1"/>
            </a:lvl3pPr>
            <a:lvl4pPr marL="4860241" indent="0">
              <a:buNone/>
              <a:defRPr sz="5670" b="1"/>
            </a:lvl4pPr>
            <a:lvl5pPr marL="6480323" indent="0">
              <a:buNone/>
              <a:defRPr sz="5670" b="1"/>
            </a:lvl5pPr>
            <a:lvl6pPr marL="8100403" indent="0">
              <a:buNone/>
              <a:defRPr sz="5670" b="1"/>
            </a:lvl6pPr>
            <a:lvl7pPr marL="9720484" indent="0">
              <a:buNone/>
              <a:defRPr sz="5670" b="1"/>
            </a:lvl7pPr>
            <a:lvl8pPr marL="11340564" indent="0">
              <a:buNone/>
              <a:defRPr sz="5670" b="1"/>
            </a:lvl8pPr>
            <a:lvl9pPr marL="12960644" indent="0">
              <a:buNone/>
              <a:defRPr sz="567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9" y="15780235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6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20080" indent="0">
              <a:buNone/>
              <a:defRPr sz="7086" b="1"/>
            </a:lvl2pPr>
            <a:lvl3pPr marL="3240161" indent="0">
              <a:buNone/>
              <a:defRPr sz="6378" b="1"/>
            </a:lvl3pPr>
            <a:lvl4pPr marL="4860241" indent="0">
              <a:buNone/>
              <a:defRPr sz="5670" b="1"/>
            </a:lvl4pPr>
            <a:lvl5pPr marL="6480323" indent="0">
              <a:buNone/>
              <a:defRPr sz="5670" b="1"/>
            </a:lvl5pPr>
            <a:lvl6pPr marL="8100403" indent="0">
              <a:buNone/>
              <a:defRPr sz="5670" b="1"/>
            </a:lvl6pPr>
            <a:lvl7pPr marL="9720484" indent="0">
              <a:buNone/>
              <a:defRPr sz="5670" b="1"/>
            </a:lvl7pPr>
            <a:lvl8pPr marL="11340564" indent="0">
              <a:buNone/>
              <a:defRPr sz="5670" b="1"/>
            </a:lvl8pPr>
            <a:lvl9pPr marL="12960644" indent="0">
              <a:buNone/>
              <a:defRPr sz="567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6" y="15780235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27/09/2022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385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27/09/2022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032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27/09/2022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567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4"/>
            <a:ext cx="10449614" cy="10080149"/>
          </a:xfrm>
        </p:spPr>
        <p:txBody>
          <a:bodyPr anchor="b"/>
          <a:lstStyle>
            <a:lvl1pPr>
              <a:defRPr sz="1133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5"/>
            <a:ext cx="16402140" cy="30700453"/>
          </a:xfrm>
        </p:spPr>
        <p:txBody>
          <a:bodyPr/>
          <a:lstStyle>
            <a:lvl1pPr>
              <a:defRPr sz="11339"/>
            </a:lvl1pPr>
            <a:lvl2pPr>
              <a:defRPr sz="9922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3"/>
            <a:ext cx="10449614" cy="24010358"/>
          </a:xfrm>
        </p:spPr>
        <p:txBody>
          <a:bodyPr/>
          <a:lstStyle>
            <a:lvl1pPr marL="0" indent="0">
              <a:buNone/>
              <a:defRPr sz="5670"/>
            </a:lvl1pPr>
            <a:lvl2pPr marL="1620080" indent="0">
              <a:buNone/>
              <a:defRPr sz="4961"/>
            </a:lvl2pPr>
            <a:lvl3pPr marL="3240161" indent="0">
              <a:buNone/>
              <a:defRPr sz="4253"/>
            </a:lvl3pPr>
            <a:lvl4pPr marL="4860241" indent="0">
              <a:buNone/>
              <a:defRPr sz="3544"/>
            </a:lvl4pPr>
            <a:lvl5pPr marL="6480323" indent="0">
              <a:buNone/>
              <a:defRPr sz="3544"/>
            </a:lvl5pPr>
            <a:lvl6pPr marL="8100403" indent="0">
              <a:buNone/>
              <a:defRPr sz="3544"/>
            </a:lvl6pPr>
            <a:lvl7pPr marL="9720484" indent="0">
              <a:buNone/>
              <a:defRPr sz="3544"/>
            </a:lvl7pPr>
            <a:lvl8pPr marL="11340564" indent="0">
              <a:buNone/>
              <a:defRPr sz="3544"/>
            </a:lvl8pPr>
            <a:lvl9pPr marL="12960644" indent="0">
              <a:buNone/>
              <a:defRPr sz="3544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27/09/2022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654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4"/>
            <a:ext cx="10449614" cy="10080149"/>
          </a:xfrm>
        </p:spPr>
        <p:txBody>
          <a:bodyPr anchor="b"/>
          <a:lstStyle>
            <a:lvl1pPr>
              <a:defRPr sz="1133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5"/>
            <a:ext cx="16402140" cy="30700453"/>
          </a:xfrm>
        </p:spPr>
        <p:txBody>
          <a:bodyPr anchor="t"/>
          <a:lstStyle>
            <a:lvl1pPr marL="0" indent="0">
              <a:buNone/>
              <a:defRPr sz="11339"/>
            </a:lvl1pPr>
            <a:lvl2pPr marL="1620080" indent="0">
              <a:buNone/>
              <a:defRPr sz="9922"/>
            </a:lvl2pPr>
            <a:lvl3pPr marL="3240161" indent="0">
              <a:buNone/>
              <a:defRPr sz="8504"/>
            </a:lvl3pPr>
            <a:lvl4pPr marL="4860241" indent="0">
              <a:buNone/>
              <a:defRPr sz="7086"/>
            </a:lvl4pPr>
            <a:lvl5pPr marL="6480323" indent="0">
              <a:buNone/>
              <a:defRPr sz="7086"/>
            </a:lvl5pPr>
            <a:lvl6pPr marL="8100403" indent="0">
              <a:buNone/>
              <a:defRPr sz="7086"/>
            </a:lvl6pPr>
            <a:lvl7pPr marL="9720484" indent="0">
              <a:buNone/>
              <a:defRPr sz="7086"/>
            </a:lvl7pPr>
            <a:lvl8pPr marL="11340564" indent="0">
              <a:buNone/>
              <a:defRPr sz="7086"/>
            </a:lvl8pPr>
            <a:lvl9pPr marL="12960644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3"/>
            <a:ext cx="10449614" cy="24010358"/>
          </a:xfrm>
        </p:spPr>
        <p:txBody>
          <a:bodyPr/>
          <a:lstStyle>
            <a:lvl1pPr marL="0" indent="0">
              <a:buNone/>
              <a:defRPr sz="5670"/>
            </a:lvl1pPr>
            <a:lvl2pPr marL="1620080" indent="0">
              <a:buNone/>
              <a:defRPr sz="4961"/>
            </a:lvl2pPr>
            <a:lvl3pPr marL="3240161" indent="0">
              <a:buNone/>
              <a:defRPr sz="4253"/>
            </a:lvl3pPr>
            <a:lvl4pPr marL="4860241" indent="0">
              <a:buNone/>
              <a:defRPr sz="3544"/>
            </a:lvl4pPr>
            <a:lvl5pPr marL="6480323" indent="0">
              <a:buNone/>
              <a:defRPr sz="3544"/>
            </a:lvl5pPr>
            <a:lvl6pPr marL="8100403" indent="0">
              <a:buNone/>
              <a:defRPr sz="3544"/>
            </a:lvl6pPr>
            <a:lvl7pPr marL="9720484" indent="0">
              <a:buNone/>
              <a:defRPr sz="3544"/>
            </a:lvl7pPr>
            <a:lvl8pPr marL="11340564" indent="0">
              <a:buNone/>
              <a:defRPr sz="3544"/>
            </a:lvl8pPr>
            <a:lvl9pPr marL="12960644" indent="0">
              <a:buNone/>
              <a:defRPr sz="3544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870DF-AF36-4934-A9ED-D899150D929A}" type="datetimeFigureOut">
              <a:rPr lang="pt-BR" smtClean="0"/>
              <a:t>27/09/2022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331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3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870DF-AF36-4934-A9ED-D899150D929A}" type="datetimeFigureOut">
              <a:rPr lang="pt-BR" smtClean="0"/>
              <a:t>27/09/2022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3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3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47ADD-E146-4C40-AC8C-56F9104A8F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677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40161" rtl="0" eaLnBrk="1" latinLnBrk="0" hangingPunct="1">
        <a:lnSpc>
          <a:spcPct val="90000"/>
        </a:lnSpc>
        <a:spcBef>
          <a:spcPct val="0"/>
        </a:spcBef>
        <a:buNone/>
        <a:defRPr sz="155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041" indent="-810041" algn="l" defTabSz="3240161" rtl="0" eaLnBrk="1" latinLnBrk="0" hangingPunct="1">
        <a:lnSpc>
          <a:spcPct val="90000"/>
        </a:lnSpc>
        <a:spcBef>
          <a:spcPts val="3544"/>
        </a:spcBef>
        <a:buFont typeface="Arial" panose="020B0604020202020204" pitchFamily="34" charset="0"/>
        <a:buChar char="•"/>
        <a:defRPr sz="9922" kern="1200">
          <a:solidFill>
            <a:schemeClr val="tx1"/>
          </a:solidFill>
          <a:latin typeface="+mn-lt"/>
          <a:ea typeface="+mn-ea"/>
          <a:cs typeface="+mn-cs"/>
        </a:defRPr>
      </a:lvl1pPr>
      <a:lvl2pPr marL="2430121" indent="-810041" algn="l" defTabSz="324016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50202" indent="-810041" algn="l" defTabSz="324016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70282" indent="-810041" algn="l" defTabSz="324016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90364" indent="-810041" algn="l" defTabSz="324016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10444" indent="-810041" algn="l" defTabSz="324016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30524" indent="-810041" algn="l" defTabSz="324016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50605" indent="-810041" algn="l" defTabSz="324016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70685" indent="-810041" algn="l" defTabSz="3240161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016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20080" algn="l" defTabSz="324016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40161" algn="l" defTabSz="324016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60241" algn="l" defTabSz="324016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80323" algn="l" defTabSz="324016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100403" algn="l" defTabSz="324016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20484" algn="l" defTabSz="324016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40564" algn="l" defTabSz="324016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60644" algn="l" defTabSz="3240161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tângulo 46">
            <a:extLst>
              <a:ext uri="{FF2B5EF4-FFF2-40B4-BE49-F238E27FC236}">
                <a16:creationId xmlns:a16="http://schemas.microsoft.com/office/drawing/2014/main" id="{67AC5499-6EFC-4E5C-88D9-9EEC47F26530}"/>
              </a:ext>
            </a:extLst>
          </p:cNvPr>
          <p:cNvSpPr/>
          <p:nvPr/>
        </p:nvSpPr>
        <p:spPr>
          <a:xfrm>
            <a:off x="17063298" y="36389413"/>
            <a:ext cx="14914525" cy="1422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7144"/>
          </a:p>
        </p:txBody>
      </p:sp>
      <p:sp>
        <p:nvSpPr>
          <p:cNvPr id="46" name="Retângulo 45">
            <a:extLst>
              <a:ext uri="{FF2B5EF4-FFF2-40B4-BE49-F238E27FC236}">
                <a16:creationId xmlns:a16="http://schemas.microsoft.com/office/drawing/2014/main" id="{C4D94182-1F16-4993-83C8-101EB908FEA3}"/>
              </a:ext>
            </a:extLst>
          </p:cNvPr>
          <p:cNvSpPr/>
          <p:nvPr/>
        </p:nvSpPr>
        <p:spPr>
          <a:xfrm>
            <a:off x="16957354" y="32952345"/>
            <a:ext cx="14914525" cy="1422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7144"/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4A39FECD-2FC0-421B-B167-4D6EB418DF5D}"/>
              </a:ext>
            </a:extLst>
          </p:cNvPr>
          <p:cNvSpPr/>
          <p:nvPr/>
        </p:nvSpPr>
        <p:spPr>
          <a:xfrm>
            <a:off x="604866" y="25677936"/>
            <a:ext cx="14914525" cy="1422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7144"/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A3336C30-808D-4FE6-B26D-578574103A1A}"/>
              </a:ext>
            </a:extLst>
          </p:cNvPr>
          <p:cNvSpPr/>
          <p:nvPr/>
        </p:nvSpPr>
        <p:spPr>
          <a:xfrm>
            <a:off x="604867" y="12388558"/>
            <a:ext cx="14914525" cy="1422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7144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41824" y="12600666"/>
            <a:ext cx="11493033" cy="1093955"/>
          </a:xfrm>
        </p:spPr>
        <p:txBody>
          <a:bodyPr>
            <a:normAutofit/>
          </a:bodyPr>
          <a:lstStyle/>
          <a:p>
            <a:r>
              <a:rPr lang="pt-BR" sz="6000" b="1" dirty="0"/>
              <a:t>Introdução</a:t>
            </a:r>
          </a:p>
        </p:txBody>
      </p:sp>
      <p:sp>
        <p:nvSpPr>
          <p:cNvPr id="7" name="Retângulo 6"/>
          <p:cNvSpPr/>
          <p:nvPr/>
        </p:nvSpPr>
        <p:spPr>
          <a:xfrm>
            <a:off x="13434855" y="975361"/>
            <a:ext cx="9401699" cy="2815606"/>
          </a:xfrm>
          <a:prstGeom prst="rect">
            <a:avLst/>
          </a:prstGeom>
          <a:solidFill>
            <a:schemeClr val="bg1"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7285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13434854" y="1097275"/>
            <a:ext cx="8281856" cy="27232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defTabSz="3703000">
              <a:spcBef>
                <a:spcPct val="0"/>
              </a:spcBef>
              <a:defRPr/>
            </a:pPr>
            <a:r>
              <a:rPr lang="pt-BR" sz="6000" b="1" dirty="0">
                <a:latin typeface="+mj-lt"/>
                <a:ea typeface="+mj-ea"/>
                <a:cs typeface="+mj-cs"/>
              </a:rPr>
              <a:t>Inserir o logotipo institucional ou deletar este quadro </a:t>
            </a:r>
          </a:p>
        </p:txBody>
      </p:sp>
      <p:sp>
        <p:nvSpPr>
          <p:cNvPr id="18" name="Subtítulo 2">
            <a:extLst>
              <a:ext uri="{FF2B5EF4-FFF2-40B4-BE49-F238E27FC236}">
                <a16:creationId xmlns:a16="http://schemas.microsoft.com/office/drawing/2014/main" id="{BCA3D064-F8D9-4E1E-9FF3-E323C76F188D}"/>
              </a:ext>
            </a:extLst>
          </p:cNvPr>
          <p:cNvSpPr txBox="1">
            <a:spLocks/>
          </p:cNvSpPr>
          <p:nvPr/>
        </p:nvSpPr>
        <p:spPr>
          <a:xfrm>
            <a:off x="1613473" y="25938691"/>
            <a:ext cx="11493033" cy="1093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6000" b="1" dirty="0"/>
              <a:t>Materiais &amp; Métodos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49204DE7-565E-42E6-B3E7-CA0BCE0784F3}"/>
              </a:ext>
            </a:extLst>
          </p:cNvPr>
          <p:cNvSpPr/>
          <p:nvPr/>
        </p:nvSpPr>
        <p:spPr>
          <a:xfrm>
            <a:off x="16962787" y="12342548"/>
            <a:ext cx="14914525" cy="1422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7144"/>
          </a:p>
        </p:txBody>
      </p:sp>
      <p:sp>
        <p:nvSpPr>
          <p:cNvPr id="21" name="Subtítulo 2">
            <a:extLst>
              <a:ext uri="{FF2B5EF4-FFF2-40B4-BE49-F238E27FC236}">
                <a16:creationId xmlns:a16="http://schemas.microsoft.com/office/drawing/2014/main" id="{4C3584D0-D629-4DE3-8A00-5236CD587CB3}"/>
              </a:ext>
            </a:extLst>
          </p:cNvPr>
          <p:cNvSpPr txBox="1">
            <a:spLocks/>
          </p:cNvSpPr>
          <p:nvPr/>
        </p:nvSpPr>
        <p:spPr>
          <a:xfrm>
            <a:off x="18470524" y="12552861"/>
            <a:ext cx="11493033" cy="1093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6000" b="1" dirty="0"/>
              <a:t>Resultados &amp; Discussão</a:t>
            </a:r>
          </a:p>
        </p:txBody>
      </p:sp>
      <p:sp>
        <p:nvSpPr>
          <p:cNvPr id="23" name="Subtítulo 2">
            <a:extLst>
              <a:ext uri="{FF2B5EF4-FFF2-40B4-BE49-F238E27FC236}">
                <a16:creationId xmlns:a16="http://schemas.microsoft.com/office/drawing/2014/main" id="{64E639A9-D570-4AD9-83AB-0E27C92C9AEF}"/>
              </a:ext>
            </a:extLst>
          </p:cNvPr>
          <p:cNvSpPr txBox="1">
            <a:spLocks/>
          </p:cNvSpPr>
          <p:nvPr/>
        </p:nvSpPr>
        <p:spPr>
          <a:xfrm>
            <a:off x="18421154" y="33207939"/>
            <a:ext cx="11493033" cy="1093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6000" b="1" dirty="0"/>
              <a:t>Conclusão</a:t>
            </a:r>
          </a:p>
        </p:txBody>
      </p:sp>
      <p:sp>
        <p:nvSpPr>
          <p:cNvPr id="25" name="Subtítulo 2">
            <a:extLst>
              <a:ext uri="{FF2B5EF4-FFF2-40B4-BE49-F238E27FC236}">
                <a16:creationId xmlns:a16="http://schemas.microsoft.com/office/drawing/2014/main" id="{4D6B8A92-6EA3-48E5-852B-B3770892FDC6}"/>
              </a:ext>
            </a:extLst>
          </p:cNvPr>
          <p:cNvSpPr txBox="1">
            <a:spLocks/>
          </p:cNvSpPr>
          <p:nvPr/>
        </p:nvSpPr>
        <p:spPr>
          <a:xfrm>
            <a:off x="18135706" y="36735618"/>
            <a:ext cx="11493033" cy="1093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6000" b="1" dirty="0"/>
              <a:t>Agradecimentos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FB14771A-DC69-4E3E-860E-B7759D34D4A7}"/>
              </a:ext>
            </a:extLst>
          </p:cNvPr>
          <p:cNvSpPr/>
          <p:nvPr/>
        </p:nvSpPr>
        <p:spPr>
          <a:xfrm>
            <a:off x="0" y="39655594"/>
            <a:ext cx="32399288" cy="7631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7144"/>
          </a:p>
        </p:txBody>
      </p:sp>
      <p:sp>
        <p:nvSpPr>
          <p:cNvPr id="30" name="Subtítulo 2">
            <a:extLst>
              <a:ext uri="{FF2B5EF4-FFF2-40B4-BE49-F238E27FC236}">
                <a16:creationId xmlns:a16="http://schemas.microsoft.com/office/drawing/2014/main" id="{4BB82491-F729-4352-8F9B-C119BC304F96}"/>
              </a:ext>
            </a:extLst>
          </p:cNvPr>
          <p:cNvSpPr txBox="1">
            <a:spLocks/>
          </p:cNvSpPr>
          <p:nvPr/>
        </p:nvSpPr>
        <p:spPr>
          <a:xfrm>
            <a:off x="980321" y="41074980"/>
            <a:ext cx="30133846" cy="1093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239902" rtl="0" eaLnBrk="1" latinLnBrk="0" hangingPunct="1">
              <a:lnSpc>
                <a:spcPct val="90000"/>
              </a:lnSpc>
              <a:spcBef>
                <a:spcPts val="3543"/>
              </a:spcBef>
              <a:buFont typeface="Arial" panose="020B0604020202020204" pitchFamily="34" charset="0"/>
              <a:buNone/>
              <a:defRPr sz="850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19951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7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239902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6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59853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79804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9755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719706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39657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59608" indent="0" algn="ctr" defTabSz="3239902" rtl="0" eaLnBrk="1" latinLnBrk="0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6000" b="1" dirty="0"/>
              <a:t>ESPAÇO DESTINADO A APLICAÇÃO DE LOGOMARCAS</a:t>
            </a:r>
          </a:p>
        </p:txBody>
      </p:sp>
      <p:sp>
        <p:nvSpPr>
          <p:cNvPr id="31" name="Text Box 13">
            <a:extLst>
              <a:ext uri="{FF2B5EF4-FFF2-40B4-BE49-F238E27FC236}">
                <a16:creationId xmlns:a16="http://schemas.microsoft.com/office/drawing/2014/main" id="{F97AC0DA-6097-44B4-923E-24B04346F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147" y="6424481"/>
            <a:ext cx="31517475" cy="2126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4586" tIns="47293" rIns="94586" bIns="47293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Título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pt-B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do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pt-B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Trabalho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 (</a:t>
            </a:r>
            <a:r>
              <a:rPr lang="pt-B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idêntico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pt-B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ao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pt-B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que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pt-B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foi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 </a:t>
            </a:r>
            <a:r>
              <a:rPr lang="pt-B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aprovado</a:t>
            </a:r>
            <a:r>
              <a:rPr lang="en-US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)</a:t>
            </a:r>
            <a:r>
              <a:rPr lang="pt-B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, em fonte </a:t>
            </a:r>
            <a:r>
              <a:rPr lang="pt-BR" sz="6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pt-B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charset="0"/>
                <a:ea typeface="Verdana" charset="0"/>
                <a:cs typeface="Verdana" charset="0"/>
              </a:rPr>
              <a:t>, tamanho 66</a:t>
            </a:r>
            <a:endParaRPr lang="en-US" sz="6600" b="1" dirty="0">
              <a:effectLst>
                <a:outerShdw blurRad="38100" dist="38100" dir="2700000" algn="tl">
                  <a:srgbClr val="C0C0C0"/>
                </a:outerShdw>
              </a:effectLst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2" name="Rectangle 34">
            <a:extLst>
              <a:ext uri="{FF2B5EF4-FFF2-40B4-BE49-F238E27FC236}">
                <a16:creationId xmlns:a16="http://schemas.microsoft.com/office/drawing/2014/main" id="{56F8784D-6D03-4240-9479-C1C39FF8B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146" y="8936303"/>
            <a:ext cx="31473901" cy="1558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870" tIns="40436" rIns="80870" bIns="40436">
            <a:spAutoFit/>
          </a:bodyPr>
          <a:lstStyle/>
          <a:p>
            <a:pPr algn="ctr" defTabSz="807983"/>
            <a:r>
              <a:rPr lang="pt-BR" sz="4800" b="1" u="sng" dirty="0">
                <a:latin typeface="Verdana" charset="0"/>
                <a:ea typeface="Verdana" charset="0"/>
                <a:cs typeface="Verdana" charset="0"/>
              </a:rPr>
              <a:t>Autor X</a:t>
            </a:r>
            <a:r>
              <a:rPr lang="pt-BR" sz="4800" b="1" baseline="30000" dirty="0">
                <a:latin typeface="Verdana" charset="0"/>
                <a:ea typeface="Verdana" charset="0"/>
                <a:cs typeface="Verdana" charset="0"/>
              </a:rPr>
              <a:t>1</a:t>
            </a:r>
            <a:r>
              <a:rPr lang="pt-BR" sz="4800" b="1" dirty="0">
                <a:latin typeface="Verdana" charset="0"/>
                <a:ea typeface="Verdana" charset="0"/>
                <a:cs typeface="Verdana" charset="0"/>
              </a:rPr>
              <a:t>; Autor Y</a:t>
            </a:r>
            <a:r>
              <a:rPr lang="pt-BR" sz="4800" b="1" baseline="30000" dirty="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pt-BR" sz="4800" b="1" dirty="0">
                <a:latin typeface="Verdana" charset="0"/>
                <a:ea typeface="Verdana" charset="0"/>
                <a:cs typeface="Verdana" charset="0"/>
              </a:rPr>
              <a:t>; Autor Z</a:t>
            </a:r>
            <a:r>
              <a:rPr lang="pt-BR" sz="4800" b="1" baseline="30000" dirty="0">
                <a:latin typeface="Verdana" charset="0"/>
                <a:ea typeface="Verdana" charset="0"/>
                <a:cs typeface="Verdana" charset="0"/>
              </a:rPr>
              <a:t>3 </a:t>
            </a:r>
            <a:r>
              <a:rPr lang="pt-BR" sz="4800" b="1" dirty="0">
                <a:latin typeface="Verdana" charset="0"/>
                <a:ea typeface="Verdana" charset="0"/>
                <a:cs typeface="Verdana" charset="0"/>
              </a:rPr>
              <a:t>(fonte </a:t>
            </a:r>
            <a:r>
              <a:rPr lang="pt-BR" sz="4800" b="1" dirty="0" err="1"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pt-BR" sz="4800" b="1" dirty="0">
                <a:latin typeface="Verdana" charset="0"/>
                <a:ea typeface="Verdana" charset="0"/>
                <a:cs typeface="Verdana" charset="0"/>
              </a:rPr>
              <a:t>, tamanho 48, sublinhar o nome do autor que apresentará o trabalho)</a:t>
            </a:r>
          </a:p>
        </p:txBody>
      </p:sp>
      <p:sp>
        <p:nvSpPr>
          <p:cNvPr id="33" name="Rectangle 35">
            <a:extLst>
              <a:ext uri="{FF2B5EF4-FFF2-40B4-BE49-F238E27FC236}">
                <a16:creationId xmlns:a16="http://schemas.microsoft.com/office/drawing/2014/main" id="{910044AB-AE87-42E6-AA4F-8CFF56799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143" y="10501318"/>
            <a:ext cx="31626306" cy="1128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870" tIns="40436" rIns="80870" bIns="40436">
            <a:spAutoFit/>
          </a:bodyPr>
          <a:lstStyle/>
          <a:p>
            <a:pPr algn="ctr" defTabSz="807983"/>
            <a:r>
              <a:rPr lang="pt-BR" sz="3401" baseline="30000" dirty="0">
                <a:latin typeface="Verdana" charset="0"/>
                <a:ea typeface="Verdana" charset="0"/>
                <a:cs typeface="Verdana" charset="0"/>
              </a:rPr>
              <a:t>1</a:t>
            </a:r>
            <a:r>
              <a:rPr lang="pt-BR" sz="3401" dirty="0">
                <a:latin typeface="Verdana" charset="0"/>
                <a:ea typeface="Verdana" charset="0"/>
                <a:cs typeface="Verdana" charset="0"/>
              </a:rPr>
              <a:t>Instituição do Autor X, Endereço (</a:t>
            </a:r>
            <a:r>
              <a:rPr lang="pt-BR" sz="3401" i="1" dirty="0" err="1">
                <a:latin typeface="Verdana" charset="0"/>
                <a:ea typeface="Verdana" charset="0"/>
                <a:cs typeface="Verdana" charset="0"/>
              </a:rPr>
              <a:t>email</a:t>
            </a:r>
            <a:r>
              <a:rPr lang="pt-BR" sz="3401" i="1" dirty="0">
                <a:latin typeface="Verdana" charset="0"/>
                <a:ea typeface="Verdana" charset="0"/>
                <a:cs typeface="Verdana" charset="0"/>
              </a:rPr>
              <a:t> do autor responsável pelo trabalho</a:t>
            </a:r>
            <a:r>
              <a:rPr lang="pt-BR" sz="3401" dirty="0">
                <a:latin typeface="Verdana" charset="0"/>
                <a:ea typeface="Verdana" charset="0"/>
                <a:cs typeface="Verdana" charset="0"/>
              </a:rPr>
              <a:t>); </a:t>
            </a:r>
            <a:r>
              <a:rPr lang="pt-BR" sz="3401" baseline="30000" dirty="0">
                <a:latin typeface="Verdana" charset="0"/>
                <a:ea typeface="Verdana" charset="0"/>
                <a:cs typeface="Verdana" charset="0"/>
              </a:rPr>
              <a:t>2</a:t>
            </a:r>
            <a:r>
              <a:rPr lang="pt-BR" sz="3401" dirty="0">
                <a:latin typeface="Verdana" charset="0"/>
                <a:ea typeface="Verdana" charset="0"/>
                <a:cs typeface="Verdana" charset="0"/>
              </a:rPr>
              <a:t>Instituição do Autor Y, Endereço; </a:t>
            </a:r>
            <a:r>
              <a:rPr lang="pt-BR" sz="3401" baseline="30000" dirty="0">
                <a:latin typeface="Verdana" charset="0"/>
                <a:ea typeface="Verdana" charset="0"/>
                <a:cs typeface="Verdana" charset="0"/>
              </a:rPr>
              <a:t>3</a:t>
            </a:r>
            <a:r>
              <a:rPr lang="pt-BR" sz="3401" dirty="0">
                <a:latin typeface="Verdana" charset="0"/>
                <a:ea typeface="Verdana" charset="0"/>
                <a:cs typeface="Verdana" charset="0"/>
              </a:rPr>
              <a:t>Instituição do Autor Z, Endereço (fonte </a:t>
            </a:r>
            <a:r>
              <a:rPr lang="pt-BR" sz="3401" dirty="0" err="1"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pt-BR" sz="3401" dirty="0">
                <a:latin typeface="Verdana" charset="0"/>
                <a:ea typeface="Verdana" charset="0"/>
                <a:cs typeface="Verdana" charset="0"/>
              </a:rPr>
              <a:t>, tamanho 34)</a:t>
            </a:r>
          </a:p>
        </p:txBody>
      </p:sp>
      <p:sp>
        <p:nvSpPr>
          <p:cNvPr id="34" name="Rectangle 38">
            <a:extLst>
              <a:ext uri="{FF2B5EF4-FFF2-40B4-BE49-F238E27FC236}">
                <a16:creationId xmlns:a16="http://schemas.microsoft.com/office/drawing/2014/main" id="{E57B5ACA-5C2D-4A24-8A30-573DEAAE3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866" y="14139254"/>
            <a:ext cx="14914525" cy="1313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870" tIns="40436" rIns="80870" bIns="40436">
            <a:spAutoFit/>
          </a:bodyPr>
          <a:lstStyle/>
          <a:p>
            <a:pPr algn="just" defTabSz="807983"/>
            <a:r>
              <a:rPr lang="pt-BR" sz="4001" dirty="0">
                <a:latin typeface="Verdana" charset="0"/>
                <a:ea typeface="Verdana" charset="0"/>
                <a:cs typeface="Verdana" charset="0"/>
              </a:rPr>
              <a:t>	Escrever a introdução em parágrafo único, com os objetivos ao final desta (fonte </a:t>
            </a:r>
            <a:r>
              <a:rPr lang="pt-BR" sz="4001" dirty="0" err="1"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pt-BR" sz="4001" dirty="0">
                <a:latin typeface="Verdana" charset="0"/>
                <a:ea typeface="Verdana" charset="0"/>
                <a:cs typeface="Verdana" charset="0"/>
              </a:rPr>
              <a:t>, tamanho 40). </a:t>
            </a:r>
          </a:p>
        </p:txBody>
      </p:sp>
      <p:sp>
        <p:nvSpPr>
          <p:cNvPr id="42" name="Rectangle 38">
            <a:extLst>
              <a:ext uri="{FF2B5EF4-FFF2-40B4-BE49-F238E27FC236}">
                <a16:creationId xmlns:a16="http://schemas.microsoft.com/office/drawing/2014/main" id="{877306CD-D39A-47D9-A439-8BAF779D5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2047" y="37938878"/>
            <a:ext cx="14031244" cy="1313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870" tIns="40436" rIns="80870" bIns="40436">
            <a:spAutoFit/>
          </a:bodyPr>
          <a:lstStyle/>
          <a:p>
            <a:pPr algn="just" defTabSz="807983"/>
            <a:r>
              <a:rPr lang="pt-BR" sz="4001" dirty="0">
                <a:latin typeface="Verdana" charset="0"/>
                <a:ea typeface="Verdana" charset="0"/>
                <a:cs typeface="Verdana" charset="0"/>
              </a:rPr>
              <a:t>	 Escrever os agradecimentos, se houver (fonte </a:t>
            </a:r>
            <a:r>
              <a:rPr lang="pt-BR" sz="4001" dirty="0" err="1"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pt-BR" sz="4001" dirty="0">
                <a:latin typeface="Verdana" charset="0"/>
                <a:ea typeface="Verdana" charset="0"/>
                <a:cs typeface="Verdana" charset="0"/>
              </a:rPr>
              <a:t>, tamanho 40).</a:t>
            </a:r>
          </a:p>
        </p:txBody>
      </p:sp>
      <p:sp>
        <p:nvSpPr>
          <p:cNvPr id="43" name="Rectangle 38">
            <a:extLst>
              <a:ext uri="{FF2B5EF4-FFF2-40B4-BE49-F238E27FC236}">
                <a16:creationId xmlns:a16="http://schemas.microsoft.com/office/drawing/2014/main" id="{EDD93A4F-C0FA-42C5-A1D1-56F19ED49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20144" y="34840998"/>
            <a:ext cx="14031244" cy="1313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870" tIns="40436" rIns="80870" bIns="40436">
            <a:spAutoFit/>
          </a:bodyPr>
          <a:lstStyle/>
          <a:p>
            <a:pPr algn="just" defTabSz="807983"/>
            <a:r>
              <a:rPr lang="pt-BR" sz="4001" dirty="0">
                <a:latin typeface="Verdana" charset="0"/>
                <a:ea typeface="Verdana" charset="0"/>
                <a:cs typeface="Verdana" charset="0"/>
              </a:rPr>
              <a:t>	 Escrever a(s) conclusão(</a:t>
            </a:r>
            <a:r>
              <a:rPr lang="pt-BR" sz="4001" dirty="0" err="1">
                <a:latin typeface="Verdana" charset="0"/>
                <a:ea typeface="Verdana" charset="0"/>
                <a:cs typeface="Verdana" charset="0"/>
              </a:rPr>
              <a:t>ões</a:t>
            </a:r>
            <a:r>
              <a:rPr lang="pt-BR" sz="4001" dirty="0">
                <a:latin typeface="Verdana" charset="0"/>
                <a:ea typeface="Verdana" charset="0"/>
                <a:cs typeface="Verdana" charset="0"/>
              </a:rPr>
              <a:t>) do estudo (fonte </a:t>
            </a:r>
            <a:r>
              <a:rPr lang="pt-BR" sz="4001" dirty="0" err="1"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pt-BR" sz="4001" dirty="0">
                <a:latin typeface="Verdana" charset="0"/>
                <a:ea typeface="Verdana" charset="0"/>
                <a:cs typeface="Verdana" charset="0"/>
              </a:rPr>
              <a:t>, tamanho 40).</a:t>
            </a:r>
          </a:p>
        </p:txBody>
      </p:sp>
      <p:sp>
        <p:nvSpPr>
          <p:cNvPr id="48" name="Rectangle 38">
            <a:extLst>
              <a:ext uri="{FF2B5EF4-FFF2-40B4-BE49-F238E27FC236}">
                <a16:creationId xmlns:a16="http://schemas.microsoft.com/office/drawing/2014/main" id="{D90565EF-A510-4423-AB7A-D04836420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866" y="27564630"/>
            <a:ext cx="14641249" cy="1313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870" tIns="40436" rIns="80870" bIns="40436">
            <a:spAutoFit/>
          </a:bodyPr>
          <a:lstStyle/>
          <a:p>
            <a:pPr algn="just" defTabSz="807983"/>
            <a:r>
              <a:rPr lang="pt-BR" sz="4001" dirty="0">
                <a:latin typeface="Verdana" charset="0"/>
                <a:ea typeface="Verdana" charset="0"/>
                <a:cs typeface="Verdana" charset="0"/>
              </a:rPr>
              <a:t>	Descrever o material e os métodos empregados no estudo (fonte </a:t>
            </a:r>
            <a:r>
              <a:rPr lang="pt-BR" sz="4001" dirty="0" err="1"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pt-BR" sz="4001" dirty="0">
                <a:latin typeface="Verdana" charset="0"/>
                <a:ea typeface="Verdana" charset="0"/>
                <a:cs typeface="Verdana" charset="0"/>
              </a:rPr>
              <a:t>, tamanho 40).</a:t>
            </a:r>
          </a:p>
        </p:txBody>
      </p:sp>
      <p:graphicFrame>
        <p:nvGraphicFramePr>
          <p:cNvPr id="49" name="Tabela 425">
            <a:extLst>
              <a:ext uri="{FF2B5EF4-FFF2-40B4-BE49-F238E27FC236}">
                <a16:creationId xmlns:a16="http://schemas.microsoft.com/office/drawing/2014/main" id="{DA800ED5-ACD7-4965-A005-A9355462E126}"/>
              </a:ext>
            </a:extLst>
          </p:cNvPr>
          <p:cNvGraphicFramePr>
            <a:graphicFrameLocks noGrp="1"/>
          </p:cNvGraphicFramePr>
          <p:nvPr/>
        </p:nvGraphicFramePr>
        <p:xfrm>
          <a:off x="16664382" y="17363996"/>
          <a:ext cx="15257723" cy="4322286"/>
        </p:xfrm>
        <a:graphic>
          <a:graphicData uri="http://schemas.openxmlformats.org/drawingml/2006/table">
            <a:tbl>
              <a:tblPr/>
              <a:tblGrid>
                <a:gridCol w="2744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08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8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323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12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72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6756"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Coluna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1</a:t>
                      </a:r>
                      <a:endParaRPr lang="pt-BR" sz="3200" b="1" dirty="0">
                        <a:solidFill>
                          <a:schemeClr val="tx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6A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Coluna</a:t>
                      </a:r>
                      <a:r>
                        <a:rPr lang="en-US" sz="3200" b="1" baseline="0" dirty="0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2</a:t>
                      </a:r>
                      <a:endParaRPr lang="pt-BR" sz="3200" b="1" dirty="0">
                        <a:solidFill>
                          <a:schemeClr val="tx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6A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Coluna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3</a:t>
                      </a:r>
                      <a:endParaRPr lang="pt-BR" sz="3200" b="1" dirty="0">
                        <a:solidFill>
                          <a:schemeClr val="tx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Coluna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Verdana" charset="0"/>
                          <a:ea typeface="Verdana" charset="0"/>
                          <a:cs typeface="Verdana" charset="0"/>
                        </a:rPr>
                        <a:t> 4</a:t>
                      </a:r>
                      <a:endParaRPr lang="pt-BR" sz="3200" b="1" dirty="0">
                        <a:solidFill>
                          <a:schemeClr val="tx1"/>
                        </a:solidFill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6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043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latin typeface="Verdana" charset="0"/>
                          <a:ea typeface="Verdana" charset="0"/>
                          <a:cs typeface="Verdana" charset="0"/>
                        </a:rPr>
                        <a:t>Linha</a:t>
                      </a:r>
                      <a:r>
                        <a:rPr lang="en-US" sz="3200" dirty="0">
                          <a:latin typeface="Verdana" charset="0"/>
                          <a:ea typeface="Verdana" charset="0"/>
                          <a:cs typeface="Verdana" charset="0"/>
                        </a:rPr>
                        <a:t> 1</a:t>
                      </a: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pt-BR" sz="3200" dirty="0">
                          <a:latin typeface="Verdana" charset="0"/>
                          <a:ea typeface="Verdana" charset="0"/>
                          <a:cs typeface="Verdana" charset="0"/>
                        </a:rPr>
                        <a:t>(Fonte</a:t>
                      </a:r>
                      <a:r>
                        <a:rPr lang="pt-BR" sz="3200" baseline="0" dirty="0">
                          <a:latin typeface="Verdana" charset="0"/>
                          <a:ea typeface="Verdana" charset="0"/>
                          <a:cs typeface="Verdana" charset="0"/>
                        </a:rPr>
                        <a:t> </a:t>
                      </a:r>
                      <a:r>
                        <a:rPr lang="pt-BR" sz="3200" dirty="0" err="1">
                          <a:latin typeface="Verdana" charset="0"/>
                          <a:ea typeface="Verdana" charset="0"/>
                          <a:cs typeface="Verdana" charset="0"/>
                        </a:rPr>
                        <a:t>Verdana</a:t>
                      </a:r>
                      <a:r>
                        <a:rPr lang="pt-BR" sz="3200" baseline="0" dirty="0">
                          <a:latin typeface="Verdana" charset="0"/>
                          <a:ea typeface="Verdana" charset="0"/>
                          <a:cs typeface="Verdana" charset="0"/>
                        </a:rPr>
                        <a:t>, tamanho 32)</a:t>
                      </a: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27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latin typeface="Verdana" charset="0"/>
                          <a:ea typeface="Verdana" charset="0"/>
                          <a:cs typeface="Verdana" charset="0"/>
                        </a:rPr>
                        <a:t>Linha</a:t>
                      </a:r>
                      <a:r>
                        <a:rPr lang="en-US" sz="3200" baseline="0" dirty="0">
                          <a:latin typeface="Verdana" charset="0"/>
                          <a:ea typeface="Verdana" charset="0"/>
                          <a:cs typeface="Verdana" charset="0"/>
                        </a:rPr>
                        <a:t> 2</a:t>
                      </a: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27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latin typeface="Verdana" charset="0"/>
                          <a:ea typeface="Verdana" charset="0"/>
                          <a:cs typeface="Verdana" charset="0"/>
                        </a:rPr>
                        <a:t>Linha</a:t>
                      </a:r>
                      <a:r>
                        <a:rPr lang="en-US" sz="3200" dirty="0">
                          <a:latin typeface="Verdana" charset="0"/>
                          <a:ea typeface="Verdana" charset="0"/>
                          <a:cs typeface="Verdana" charset="0"/>
                        </a:rPr>
                        <a:t> 3</a:t>
                      </a: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27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latin typeface="Verdana" charset="0"/>
                          <a:ea typeface="Verdana" charset="0"/>
                          <a:cs typeface="Verdana" charset="0"/>
                        </a:rPr>
                        <a:t>Linha</a:t>
                      </a:r>
                      <a:r>
                        <a:rPr lang="en-US" sz="3200" dirty="0">
                          <a:latin typeface="Verdana" charset="0"/>
                          <a:ea typeface="Verdana" charset="0"/>
                          <a:cs typeface="Verdana" charset="0"/>
                        </a:rPr>
                        <a:t> 4</a:t>
                      </a: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D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D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B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1274"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err="1">
                          <a:latin typeface="Verdana" charset="0"/>
                          <a:ea typeface="Verdana" charset="0"/>
                          <a:cs typeface="Verdana" charset="0"/>
                        </a:rPr>
                        <a:t>Linha</a:t>
                      </a:r>
                      <a:r>
                        <a:rPr lang="en-US" sz="3200" dirty="0">
                          <a:latin typeface="Verdana" charset="0"/>
                          <a:ea typeface="Verdana" charset="0"/>
                          <a:cs typeface="Verdana" charset="0"/>
                        </a:rPr>
                        <a:t> 5</a:t>
                      </a: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4000"/>
                        </a:lnSpc>
                        <a:spcAft>
                          <a:spcPts val="0"/>
                        </a:spcAft>
                      </a:pPr>
                      <a:endParaRPr lang="pt-BR" sz="3200" dirty="0">
                        <a:latin typeface="Verdana" charset="0"/>
                        <a:ea typeface="Verdana" charset="0"/>
                        <a:cs typeface="Verdana" charset="0"/>
                      </a:endParaRPr>
                    </a:p>
                  </a:txBody>
                  <a:tcPr marL="73392" marR="7339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0" name="Rectangle 38">
            <a:extLst>
              <a:ext uri="{FF2B5EF4-FFF2-40B4-BE49-F238E27FC236}">
                <a16:creationId xmlns:a16="http://schemas.microsoft.com/office/drawing/2014/main" id="{FCCE2921-7AE6-4512-8748-14A9E84EE7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72620" y="14067084"/>
            <a:ext cx="14641249" cy="1313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870" tIns="40436" rIns="80870" bIns="40436">
            <a:spAutoFit/>
          </a:bodyPr>
          <a:lstStyle/>
          <a:p>
            <a:pPr algn="just" defTabSz="807983"/>
            <a:r>
              <a:rPr lang="pt-BR" sz="4001" dirty="0">
                <a:latin typeface="Verdana" charset="0"/>
                <a:ea typeface="Verdana" charset="0"/>
                <a:cs typeface="Verdana" charset="0"/>
              </a:rPr>
              <a:t>	Escrever os resultados e discussão (fonte </a:t>
            </a:r>
            <a:r>
              <a:rPr lang="pt-BR" sz="4001" dirty="0" err="1"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pt-BR" sz="4001" dirty="0">
                <a:latin typeface="Verdana" charset="0"/>
                <a:ea typeface="Verdana" charset="0"/>
                <a:cs typeface="Verdana" charset="0"/>
              </a:rPr>
              <a:t>, tamanho 40).</a:t>
            </a:r>
          </a:p>
        </p:txBody>
      </p:sp>
      <p:sp>
        <p:nvSpPr>
          <p:cNvPr id="51" name="Rectangle 65">
            <a:extLst>
              <a:ext uri="{FF2B5EF4-FFF2-40B4-BE49-F238E27FC236}">
                <a16:creationId xmlns:a16="http://schemas.microsoft.com/office/drawing/2014/main" id="{4C0DEC20-7C75-4196-9B38-52C6E72C3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9036" y="15983162"/>
            <a:ext cx="15256011" cy="1189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870" tIns="40436" rIns="80870" bIns="40436">
            <a:spAutoFit/>
          </a:bodyPr>
          <a:lstStyle/>
          <a:p>
            <a:pPr algn="just" defTabSz="807983"/>
            <a:r>
              <a:rPr lang="pt-BR" sz="3600" b="1" dirty="0">
                <a:latin typeface="Verdana" charset="0"/>
                <a:ea typeface="Verdana" charset="0"/>
                <a:cs typeface="Verdana" charset="0"/>
              </a:rPr>
              <a:t>Tabela 1.</a:t>
            </a:r>
            <a:r>
              <a:rPr lang="pt-BR" sz="3600" dirty="0">
                <a:latin typeface="Verdana" charset="0"/>
                <a:ea typeface="Verdana" charset="0"/>
                <a:cs typeface="Verdana" charset="0"/>
              </a:rPr>
              <a:t> Título da tabela (imediatamente acima da tabela, fonte </a:t>
            </a:r>
            <a:r>
              <a:rPr lang="pt-BR" sz="3600" dirty="0" err="1"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pt-BR" sz="3600" dirty="0">
                <a:latin typeface="Verdana" charset="0"/>
                <a:ea typeface="Verdana" charset="0"/>
                <a:cs typeface="Verdana" charset="0"/>
              </a:rPr>
              <a:t>, tamanho 36).</a:t>
            </a:r>
          </a:p>
        </p:txBody>
      </p:sp>
      <p:grpSp>
        <p:nvGrpSpPr>
          <p:cNvPr id="52" name="Grupo 28">
            <a:extLst>
              <a:ext uri="{FF2B5EF4-FFF2-40B4-BE49-F238E27FC236}">
                <a16:creationId xmlns:a16="http://schemas.microsoft.com/office/drawing/2014/main" id="{51F89989-1002-4DA9-9362-01A115AB67E9}"/>
              </a:ext>
            </a:extLst>
          </p:cNvPr>
          <p:cNvGrpSpPr/>
          <p:nvPr/>
        </p:nvGrpSpPr>
        <p:grpSpPr>
          <a:xfrm>
            <a:off x="16589032" y="24509793"/>
            <a:ext cx="15514360" cy="8060551"/>
            <a:chOff x="15501627" y="20553535"/>
            <a:chExt cx="14497399" cy="7986508"/>
          </a:xfrm>
        </p:grpSpPr>
        <p:sp>
          <p:nvSpPr>
            <p:cNvPr id="53" name="Rectangle 65">
              <a:extLst>
                <a:ext uri="{FF2B5EF4-FFF2-40B4-BE49-F238E27FC236}">
                  <a16:creationId xmlns:a16="http://schemas.microsoft.com/office/drawing/2014/main" id="{9C8D38B8-D2AD-4B1C-BD38-5F2EE172EF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15706" y="27364003"/>
              <a:ext cx="13683320" cy="1176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78181" tIns="39092" rIns="78181" bIns="39092">
              <a:spAutoFit/>
            </a:bodyPr>
            <a:lstStyle/>
            <a:p>
              <a:pPr algn="just" defTabSz="807983"/>
              <a:r>
                <a:rPr lang="pt-BR" sz="3600" b="1" dirty="0">
                  <a:latin typeface="Verdana" charset="0"/>
                  <a:ea typeface="Verdana" charset="0"/>
                  <a:cs typeface="Verdana" charset="0"/>
                </a:rPr>
                <a:t>Figura 1.</a:t>
              </a:r>
              <a:r>
                <a:rPr lang="pt-BR" sz="3600" dirty="0">
                  <a:latin typeface="Verdana" charset="0"/>
                  <a:ea typeface="Verdana" charset="0"/>
                  <a:cs typeface="Verdana" charset="0"/>
                </a:rPr>
                <a:t> Título da figura (imediatamente abaixo da figura, fonte </a:t>
              </a:r>
              <a:r>
                <a:rPr lang="pt-BR" sz="3600" dirty="0" err="1">
                  <a:latin typeface="Verdana" charset="0"/>
                  <a:ea typeface="Verdana" charset="0"/>
                  <a:cs typeface="Verdana" charset="0"/>
                </a:rPr>
                <a:t>Verdana</a:t>
              </a:r>
              <a:r>
                <a:rPr lang="pt-BR" sz="3600" dirty="0">
                  <a:latin typeface="Verdana" charset="0"/>
                  <a:ea typeface="Verdana" charset="0"/>
                  <a:cs typeface="Verdana" charset="0"/>
                </a:rPr>
                <a:t>, tamanho 36).</a:t>
              </a:r>
            </a:p>
          </p:txBody>
        </p:sp>
        <p:pic>
          <p:nvPicPr>
            <p:cNvPr id="54" name="Picture 4">
              <a:extLst>
                <a:ext uri="{FF2B5EF4-FFF2-40B4-BE49-F238E27FC236}">
                  <a16:creationId xmlns:a16="http://schemas.microsoft.com/office/drawing/2014/main" id="{4D970850-D49F-47A4-AB1B-58E3E63324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01627" y="20553535"/>
              <a:ext cx="14296705" cy="6683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5" name="Rectangle 38">
            <a:extLst>
              <a:ext uri="{FF2B5EF4-FFF2-40B4-BE49-F238E27FC236}">
                <a16:creationId xmlns:a16="http://schemas.microsoft.com/office/drawing/2014/main" id="{9888855E-080C-4650-98CD-0525AEBEA0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72620" y="22056035"/>
            <a:ext cx="14641249" cy="1313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0870" tIns="40436" rIns="80870" bIns="40436">
            <a:spAutoFit/>
          </a:bodyPr>
          <a:lstStyle/>
          <a:p>
            <a:pPr algn="just" defTabSz="807983"/>
            <a:r>
              <a:rPr lang="pt-BR" sz="4001" dirty="0">
                <a:latin typeface="Verdana" charset="0"/>
                <a:ea typeface="Verdana" charset="0"/>
                <a:cs typeface="Verdana" charset="0"/>
              </a:rPr>
              <a:t>	Escrever os resultados e discussão (fonte </a:t>
            </a:r>
            <a:r>
              <a:rPr lang="pt-BR" sz="4001" dirty="0" err="1">
                <a:latin typeface="Verdana" charset="0"/>
                <a:ea typeface="Verdana" charset="0"/>
                <a:cs typeface="Verdana" charset="0"/>
              </a:rPr>
              <a:t>Verdana</a:t>
            </a:r>
            <a:r>
              <a:rPr lang="pt-BR" sz="4001" dirty="0">
                <a:latin typeface="Verdana" charset="0"/>
                <a:ea typeface="Verdana" charset="0"/>
                <a:cs typeface="Verdana" charset="0"/>
              </a:rPr>
              <a:t>, tamanho 40).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D436F68-28A6-5963-529F-C1DA746215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323" y="259662"/>
            <a:ext cx="5842077" cy="542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4864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</TotalTime>
  <Words>160</Words>
  <Application>Microsoft Office PowerPoint</Application>
  <PresentationFormat>Personalizar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SVAPESQ-CLAUDINEI</cp:lastModifiedBy>
  <cp:revision>20</cp:revision>
  <dcterms:created xsi:type="dcterms:W3CDTF">2018-01-16T13:32:17Z</dcterms:created>
  <dcterms:modified xsi:type="dcterms:W3CDTF">2022-09-27T10:50:33Z</dcterms:modified>
</cp:coreProperties>
</file>