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D35"/>
    <a:srgbClr val="FFFBD1"/>
    <a:srgbClr val="FFFDE8"/>
    <a:srgbClr val="FFF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9"/>
            <a:ext cx="27539395" cy="15040223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80" indent="0" algn="ctr">
              <a:buNone/>
              <a:defRPr sz="7086"/>
            </a:lvl2pPr>
            <a:lvl3pPr marL="3240161" indent="0" algn="ctr">
              <a:buNone/>
              <a:defRPr sz="6378"/>
            </a:lvl3pPr>
            <a:lvl4pPr marL="4860241" indent="0" algn="ctr">
              <a:buNone/>
              <a:defRPr sz="5670"/>
            </a:lvl4pPr>
            <a:lvl5pPr marL="6480323" indent="0" algn="ctr">
              <a:buNone/>
              <a:defRPr sz="5670"/>
            </a:lvl5pPr>
            <a:lvl6pPr marL="8100403" indent="0" algn="ctr">
              <a:buNone/>
              <a:defRPr sz="5670"/>
            </a:lvl6pPr>
            <a:lvl7pPr marL="9720484" indent="0" algn="ctr">
              <a:buNone/>
              <a:defRPr sz="5670"/>
            </a:lvl7pPr>
            <a:lvl8pPr marL="11340564" indent="0" algn="ctr">
              <a:buNone/>
              <a:defRPr sz="5670"/>
            </a:lvl8pPr>
            <a:lvl9pPr marL="12960644" indent="0" algn="ctr">
              <a:buNone/>
              <a:defRPr sz="567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04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22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77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20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20080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4016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24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32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4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0484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0564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0644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90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5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4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13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9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80" indent="0">
              <a:buNone/>
              <a:defRPr sz="7086" b="1"/>
            </a:lvl2pPr>
            <a:lvl3pPr marL="3240161" indent="0">
              <a:buNone/>
              <a:defRPr sz="6378" b="1"/>
            </a:lvl3pPr>
            <a:lvl4pPr marL="4860241" indent="0">
              <a:buNone/>
              <a:defRPr sz="5670" b="1"/>
            </a:lvl4pPr>
            <a:lvl5pPr marL="6480323" indent="0">
              <a:buNone/>
              <a:defRPr sz="5670" b="1"/>
            </a:lvl5pPr>
            <a:lvl6pPr marL="8100403" indent="0">
              <a:buNone/>
              <a:defRPr sz="5670" b="1"/>
            </a:lvl6pPr>
            <a:lvl7pPr marL="9720484" indent="0">
              <a:buNone/>
              <a:defRPr sz="5670" b="1"/>
            </a:lvl7pPr>
            <a:lvl8pPr marL="11340564" indent="0">
              <a:buNone/>
              <a:defRPr sz="5670" b="1"/>
            </a:lvl8pPr>
            <a:lvl9pPr marL="12960644" indent="0">
              <a:buNone/>
              <a:defRPr sz="567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9" y="15780235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6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80" indent="0">
              <a:buNone/>
              <a:defRPr sz="7086" b="1"/>
            </a:lvl2pPr>
            <a:lvl3pPr marL="3240161" indent="0">
              <a:buNone/>
              <a:defRPr sz="6378" b="1"/>
            </a:lvl3pPr>
            <a:lvl4pPr marL="4860241" indent="0">
              <a:buNone/>
              <a:defRPr sz="5670" b="1"/>
            </a:lvl4pPr>
            <a:lvl5pPr marL="6480323" indent="0">
              <a:buNone/>
              <a:defRPr sz="5670" b="1"/>
            </a:lvl5pPr>
            <a:lvl6pPr marL="8100403" indent="0">
              <a:buNone/>
              <a:defRPr sz="5670" b="1"/>
            </a:lvl6pPr>
            <a:lvl7pPr marL="9720484" indent="0">
              <a:buNone/>
              <a:defRPr sz="5670" b="1"/>
            </a:lvl7pPr>
            <a:lvl8pPr marL="11340564" indent="0">
              <a:buNone/>
              <a:defRPr sz="5670" b="1"/>
            </a:lvl8pPr>
            <a:lvl9pPr marL="12960644" indent="0">
              <a:buNone/>
              <a:defRPr sz="567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6" y="15780235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38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3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567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4"/>
            <a:ext cx="10449614" cy="1008014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5"/>
            <a:ext cx="16402140" cy="30700453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3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20080" indent="0">
              <a:buNone/>
              <a:defRPr sz="4961"/>
            </a:lvl2pPr>
            <a:lvl3pPr marL="3240161" indent="0">
              <a:buNone/>
              <a:defRPr sz="4253"/>
            </a:lvl3pPr>
            <a:lvl4pPr marL="4860241" indent="0">
              <a:buNone/>
              <a:defRPr sz="3544"/>
            </a:lvl4pPr>
            <a:lvl5pPr marL="6480323" indent="0">
              <a:buNone/>
              <a:defRPr sz="3544"/>
            </a:lvl5pPr>
            <a:lvl6pPr marL="8100403" indent="0">
              <a:buNone/>
              <a:defRPr sz="3544"/>
            </a:lvl6pPr>
            <a:lvl7pPr marL="9720484" indent="0">
              <a:buNone/>
              <a:defRPr sz="3544"/>
            </a:lvl7pPr>
            <a:lvl8pPr marL="11340564" indent="0">
              <a:buNone/>
              <a:defRPr sz="3544"/>
            </a:lvl8pPr>
            <a:lvl9pPr marL="12960644" indent="0">
              <a:buNone/>
              <a:defRPr sz="3544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54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4"/>
            <a:ext cx="10449614" cy="1008014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5"/>
            <a:ext cx="16402140" cy="30700453"/>
          </a:xfrm>
        </p:spPr>
        <p:txBody>
          <a:bodyPr anchor="t"/>
          <a:lstStyle>
            <a:lvl1pPr marL="0" indent="0">
              <a:buNone/>
              <a:defRPr sz="11339"/>
            </a:lvl1pPr>
            <a:lvl2pPr marL="1620080" indent="0">
              <a:buNone/>
              <a:defRPr sz="9922"/>
            </a:lvl2pPr>
            <a:lvl3pPr marL="3240161" indent="0">
              <a:buNone/>
              <a:defRPr sz="8504"/>
            </a:lvl3pPr>
            <a:lvl4pPr marL="4860241" indent="0">
              <a:buNone/>
              <a:defRPr sz="7086"/>
            </a:lvl4pPr>
            <a:lvl5pPr marL="6480323" indent="0">
              <a:buNone/>
              <a:defRPr sz="7086"/>
            </a:lvl5pPr>
            <a:lvl6pPr marL="8100403" indent="0">
              <a:buNone/>
              <a:defRPr sz="7086"/>
            </a:lvl6pPr>
            <a:lvl7pPr marL="9720484" indent="0">
              <a:buNone/>
              <a:defRPr sz="7086"/>
            </a:lvl7pPr>
            <a:lvl8pPr marL="11340564" indent="0">
              <a:buNone/>
              <a:defRPr sz="7086"/>
            </a:lvl8pPr>
            <a:lvl9pPr marL="12960644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3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20080" indent="0">
              <a:buNone/>
              <a:defRPr sz="4961"/>
            </a:lvl2pPr>
            <a:lvl3pPr marL="3240161" indent="0">
              <a:buNone/>
              <a:defRPr sz="4253"/>
            </a:lvl3pPr>
            <a:lvl4pPr marL="4860241" indent="0">
              <a:buNone/>
              <a:defRPr sz="3544"/>
            </a:lvl4pPr>
            <a:lvl5pPr marL="6480323" indent="0">
              <a:buNone/>
              <a:defRPr sz="3544"/>
            </a:lvl5pPr>
            <a:lvl6pPr marL="8100403" indent="0">
              <a:buNone/>
              <a:defRPr sz="3544"/>
            </a:lvl6pPr>
            <a:lvl7pPr marL="9720484" indent="0">
              <a:buNone/>
              <a:defRPr sz="3544"/>
            </a:lvl7pPr>
            <a:lvl8pPr marL="11340564" indent="0">
              <a:buNone/>
              <a:defRPr sz="3544"/>
            </a:lvl8pPr>
            <a:lvl9pPr marL="12960644" indent="0">
              <a:buNone/>
              <a:defRPr sz="3544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31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3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870DF-AF36-4934-A9ED-D899150D929A}" type="datetimeFigureOut">
              <a:rPr lang="pt-BR" smtClean="0"/>
              <a:t>27/09/2022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3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3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77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40161" rtl="0" eaLnBrk="1" latinLnBrk="0" hangingPunct="1">
        <a:lnSpc>
          <a:spcPct val="90000"/>
        </a:lnSpc>
        <a:spcBef>
          <a:spcPct val="0"/>
        </a:spcBef>
        <a:buNone/>
        <a:defRPr sz="155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41" indent="-810041" algn="l" defTabSz="324016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121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202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70282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364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444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524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605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685" indent="-810041" algn="l" defTabSz="324016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80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161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241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323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403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484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564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644" algn="l" defTabSz="324016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tângulo 46">
            <a:extLst>
              <a:ext uri="{FF2B5EF4-FFF2-40B4-BE49-F238E27FC236}">
                <a16:creationId xmlns:a16="http://schemas.microsoft.com/office/drawing/2014/main" id="{67AC5499-6EFC-4E5C-88D9-9EEC47F26530}"/>
              </a:ext>
            </a:extLst>
          </p:cNvPr>
          <p:cNvSpPr/>
          <p:nvPr/>
        </p:nvSpPr>
        <p:spPr>
          <a:xfrm>
            <a:off x="17063298" y="36389413"/>
            <a:ext cx="14914525" cy="1422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144"/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C4D94182-1F16-4993-83C8-101EB908FEA3}"/>
              </a:ext>
            </a:extLst>
          </p:cNvPr>
          <p:cNvSpPr/>
          <p:nvPr/>
        </p:nvSpPr>
        <p:spPr>
          <a:xfrm>
            <a:off x="16957354" y="32952345"/>
            <a:ext cx="14914525" cy="1422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144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4A39FECD-2FC0-421B-B167-4D6EB418DF5D}"/>
              </a:ext>
            </a:extLst>
          </p:cNvPr>
          <p:cNvSpPr/>
          <p:nvPr/>
        </p:nvSpPr>
        <p:spPr>
          <a:xfrm>
            <a:off x="604866" y="25677936"/>
            <a:ext cx="14914525" cy="1422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144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A3336C30-808D-4FE6-B26D-578574103A1A}"/>
              </a:ext>
            </a:extLst>
          </p:cNvPr>
          <p:cNvSpPr/>
          <p:nvPr/>
        </p:nvSpPr>
        <p:spPr>
          <a:xfrm>
            <a:off x="604867" y="12388558"/>
            <a:ext cx="14914525" cy="1422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144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41824" y="12600666"/>
            <a:ext cx="11493033" cy="1093955"/>
          </a:xfrm>
        </p:spPr>
        <p:txBody>
          <a:bodyPr>
            <a:normAutofit/>
          </a:bodyPr>
          <a:lstStyle/>
          <a:p>
            <a:r>
              <a:rPr lang="pt-BR" sz="6000" b="1" dirty="0"/>
              <a:t>Introdução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13434855" y="975361"/>
            <a:ext cx="9401699" cy="2815606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285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3434854" y="1097275"/>
            <a:ext cx="8281856" cy="27232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3703000">
              <a:spcBef>
                <a:spcPct val="0"/>
              </a:spcBef>
              <a:defRPr/>
            </a:pPr>
            <a:r>
              <a:rPr lang="pt-BR" sz="6000" b="1" dirty="0">
                <a:latin typeface="+mj-lt"/>
                <a:ea typeface="+mj-ea"/>
                <a:cs typeface="+mj-cs"/>
              </a:rPr>
              <a:t>Inserir o logotipo institucional ou deletar este quadro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BCA3D064-F8D9-4E1E-9FF3-E323C76F188D}"/>
              </a:ext>
            </a:extLst>
          </p:cNvPr>
          <p:cNvSpPr txBox="1">
            <a:spLocks/>
          </p:cNvSpPr>
          <p:nvPr/>
        </p:nvSpPr>
        <p:spPr>
          <a:xfrm>
            <a:off x="1613473" y="25938691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/>
              <a:t>Materiais &amp; Métodos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49204DE7-565E-42E6-B3E7-CA0BCE0784F3}"/>
              </a:ext>
            </a:extLst>
          </p:cNvPr>
          <p:cNvSpPr/>
          <p:nvPr/>
        </p:nvSpPr>
        <p:spPr>
          <a:xfrm>
            <a:off x="16962787" y="12342548"/>
            <a:ext cx="14914525" cy="1422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144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4C3584D0-D629-4DE3-8A00-5236CD587CB3}"/>
              </a:ext>
            </a:extLst>
          </p:cNvPr>
          <p:cNvSpPr txBox="1">
            <a:spLocks/>
          </p:cNvSpPr>
          <p:nvPr/>
        </p:nvSpPr>
        <p:spPr>
          <a:xfrm>
            <a:off x="18470524" y="12552861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/>
              <a:t>Resultados &amp; Discussão</a:t>
            </a: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id="{64E639A9-D570-4AD9-83AB-0E27C92C9AEF}"/>
              </a:ext>
            </a:extLst>
          </p:cNvPr>
          <p:cNvSpPr txBox="1">
            <a:spLocks/>
          </p:cNvSpPr>
          <p:nvPr/>
        </p:nvSpPr>
        <p:spPr>
          <a:xfrm>
            <a:off x="18421154" y="33207939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/>
              <a:t>Conclusão</a:t>
            </a: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4D6B8A92-6EA3-48E5-852B-B3770892FDC6}"/>
              </a:ext>
            </a:extLst>
          </p:cNvPr>
          <p:cNvSpPr txBox="1">
            <a:spLocks/>
          </p:cNvSpPr>
          <p:nvPr/>
        </p:nvSpPr>
        <p:spPr>
          <a:xfrm>
            <a:off x="18135706" y="3673561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/>
              <a:t>Agradecimentos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B14771A-DC69-4E3E-860E-B7759D34D4A7}"/>
              </a:ext>
            </a:extLst>
          </p:cNvPr>
          <p:cNvSpPr/>
          <p:nvPr/>
        </p:nvSpPr>
        <p:spPr>
          <a:xfrm>
            <a:off x="0" y="39655594"/>
            <a:ext cx="32399288" cy="763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144"/>
          </a:p>
        </p:txBody>
      </p:sp>
      <p:sp>
        <p:nvSpPr>
          <p:cNvPr id="30" name="Subtítulo 2">
            <a:extLst>
              <a:ext uri="{FF2B5EF4-FFF2-40B4-BE49-F238E27FC236}">
                <a16:creationId xmlns:a16="http://schemas.microsoft.com/office/drawing/2014/main" id="{4BB82491-F729-4352-8F9B-C119BC304F96}"/>
              </a:ext>
            </a:extLst>
          </p:cNvPr>
          <p:cNvSpPr txBox="1">
            <a:spLocks/>
          </p:cNvSpPr>
          <p:nvPr/>
        </p:nvSpPr>
        <p:spPr>
          <a:xfrm>
            <a:off x="980321" y="41074980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/>
              <a:t>ESPAÇO DESTINADO A APLICAÇÃO DE LOGOMARCAS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F97AC0DA-6097-44B4-923E-24B04346F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47" y="6424481"/>
            <a:ext cx="31517475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Título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do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Trabalho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(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idêntico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ao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que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foi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aprovado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)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, em fonte </a:t>
            </a:r>
            <a:r>
              <a:rPr lang="pt-BR" sz="6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, tamanho 66</a:t>
            </a:r>
            <a:endParaRPr lang="en-US" sz="6600" b="1" dirty="0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2" name="Rectangle 34">
            <a:extLst>
              <a:ext uri="{FF2B5EF4-FFF2-40B4-BE49-F238E27FC236}">
                <a16:creationId xmlns:a16="http://schemas.microsoft.com/office/drawing/2014/main" id="{56F8784D-6D03-4240-9479-C1C39FF8B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46" y="8936303"/>
            <a:ext cx="31473901" cy="155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83"/>
            <a:r>
              <a:rPr lang="pt-BR" sz="4800" b="1" u="sng" dirty="0">
                <a:latin typeface="Verdana" charset="0"/>
                <a:ea typeface="Verdana" charset="0"/>
                <a:cs typeface="Verdana" charset="0"/>
              </a:rPr>
              <a:t>Autor X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Y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Z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(fonte </a:t>
            </a:r>
            <a:r>
              <a:rPr lang="pt-BR" sz="4800" b="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, tamanho 48, sublinhar o nome do autor que apresentará o trabalho)</a:t>
            </a:r>
          </a:p>
        </p:txBody>
      </p:sp>
      <p:sp>
        <p:nvSpPr>
          <p:cNvPr id="33" name="Rectangle 35">
            <a:extLst>
              <a:ext uri="{FF2B5EF4-FFF2-40B4-BE49-F238E27FC236}">
                <a16:creationId xmlns:a16="http://schemas.microsoft.com/office/drawing/2014/main" id="{910044AB-AE87-42E6-AA4F-8CFF5679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43" y="10501318"/>
            <a:ext cx="31626306" cy="112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83"/>
            <a:r>
              <a:rPr lang="pt-BR" sz="340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3401" dirty="0">
                <a:latin typeface="Verdana" charset="0"/>
                <a:ea typeface="Verdana" charset="0"/>
                <a:cs typeface="Verdana" charset="0"/>
              </a:rPr>
              <a:t>Instituição do Autor X, Endereço (</a:t>
            </a:r>
            <a:r>
              <a:rPr lang="pt-BR" sz="3401" i="1" dirty="0" err="1">
                <a:latin typeface="Verdana" charset="0"/>
                <a:ea typeface="Verdana" charset="0"/>
                <a:cs typeface="Verdana" charset="0"/>
              </a:rPr>
              <a:t>email</a:t>
            </a:r>
            <a:r>
              <a:rPr lang="pt-BR" sz="3401" i="1" dirty="0">
                <a:latin typeface="Verdana" charset="0"/>
                <a:ea typeface="Verdana" charset="0"/>
                <a:cs typeface="Verdana" charset="0"/>
              </a:rPr>
              <a:t> do autor responsável pelo trabalho</a:t>
            </a:r>
            <a:r>
              <a:rPr lang="pt-BR" sz="3401" dirty="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pt-BR" sz="340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3401" dirty="0">
                <a:latin typeface="Verdana" charset="0"/>
                <a:ea typeface="Verdana" charset="0"/>
                <a:cs typeface="Verdana" charset="0"/>
              </a:rPr>
              <a:t>Instituição do Autor Y, Endereço; </a:t>
            </a:r>
            <a:r>
              <a:rPr lang="pt-BR" sz="3401" baseline="30000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pt-BR" sz="3401" dirty="0">
                <a:latin typeface="Verdana" charset="0"/>
                <a:ea typeface="Verdana" charset="0"/>
                <a:cs typeface="Verdana" charset="0"/>
              </a:rPr>
              <a:t>Instituição do Autor Z, Endereço (fonte </a:t>
            </a:r>
            <a:r>
              <a:rPr lang="pt-BR" sz="34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3401" dirty="0">
                <a:latin typeface="Verdana" charset="0"/>
                <a:ea typeface="Verdana" charset="0"/>
                <a:cs typeface="Verdana" charset="0"/>
              </a:rPr>
              <a:t>, tamanho 34)</a:t>
            </a:r>
          </a:p>
        </p:txBody>
      </p:sp>
      <p:sp>
        <p:nvSpPr>
          <p:cNvPr id="34" name="Rectangle 38">
            <a:extLst>
              <a:ext uri="{FF2B5EF4-FFF2-40B4-BE49-F238E27FC236}">
                <a16:creationId xmlns:a16="http://schemas.microsoft.com/office/drawing/2014/main" id="{E57B5ACA-5C2D-4A24-8A30-573DEAAE3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66" y="14139254"/>
            <a:ext cx="14914525" cy="13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	Escrever a introdução em parágrafo único, com os objetivos ao final desta (fonte 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, tamanho 40). </a:t>
            </a:r>
          </a:p>
        </p:txBody>
      </p:sp>
      <p:sp>
        <p:nvSpPr>
          <p:cNvPr id="42" name="Rectangle 38">
            <a:extLst>
              <a:ext uri="{FF2B5EF4-FFF2-40B4-BE49-F238E27FC236}">
                <a16:creationId xmlns:a16="http://schemas.microsoft.com/office/drawing/2014/main" id="{877306CD-D39A-47D9-A439-8BAF779D5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2047" y="37938878"/>
            <a:ext cx="14031244" cy="13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	 Escrever os agradecimentos, se houver (fonte 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sp>
        <p:nvSpPr>
          <p:cNvPr id="43" name="Rectangle 38">
            <a:extLst>
              <a:ext uri="{FF2B5EF4-FFF2-40B4-BE49-F238E27FC236}">
                <a16:creationId xmlns:a16="http://schemas.microsoft.com/office/drawing/2014/main" id="{EDD93A4F-C0FA-42C5-A1D1-56F19ED49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0144" y="34840998"/>
            <a:ext cx="14031244" cy="13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	 Escrever a(s) conclusão(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ões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) do estudo (fonte 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sp>
        <p:nvSpPr>
          <p:cNvPr id="48" name="Rectangle 38">
            <a:extLst>
              <a:ext uri="{FF2B5EF4-FFF2-40B4-BE49-F238E27FC236}">
                <a16:creationId xmlns:a16="http://schemas.microsoft.com/office/drawing/2014/main" id="{D90565EF-A510-4423-AB7A-D0483642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66" y="27564630"/>
            <a:ext cx="14641249" cy="13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	Descrever o material e os métodos empregados no estudo (fonte 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graphicFrame>
        <p:nvGraphicFramePr>
          <p:cNvPr id="49" name="Tabela 425">
            <a:extLst>
              <a:ext uri="{FF2B5EF4-FFF2-40B4-BE49-F238E27FC236}">
                <a16:creationId xmlns:a16="http://schemas.microsoft.com/office/drawing/2014/main" id="{DA800ED5-ACD7-4965-A005-A9355462E126}"/>
              </a:ext>
            </a:extLst>
          </p:cNvPr>
          <p:cNvGraphicFramePr>
            <a:graphicFrameLocks noGrp="1"/>
          </p:cNvGraphicFramePr>
          <p:nvPr/>
        </p:nvGraphicFramePr>
        <p:xfrm>
          <a:off x="16664382" y="17363996"/>
          <a:ext cx="15257723" cy="4322286"/>
        </p:xfrm>
        <a:graphic>
          <a:graphicData uri="http://schemas.openxmlformats.org/drawingml/2006/table">
            <a:tbl>
              <a:tblPr/>
              <a:tblGrid>
                <a:gridCol w="274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8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23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2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6756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1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A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2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A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3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4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043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>
                          <a:latin typeface="Verdana" charset="0"/>
                          <a:ea typeface="Verdana" charset="0"/>
                          <a:cs typeface="Verdana" charset="0"/>
                        </a:rPr>
                        <a:t> 1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latin typeface="Verdana" charset="0"/>
                          <a:ea typeface="Verdana" charset="0"/>
                          <a:cs typeface="Verdana" charset="0"/>
                        </a:rPr>
                        <a:t>(Fonte</a:t>
                      </a:r>
                      <a:r>
                        <a:rPr lang="pt-BR" sz="3200" baseline="0" dirty="0"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lang="pt-BR" sz="3200" dirty="0" err="1">
                          <a:latin typeface="Verdana" charset="0"/>
                          <a:ea typeface="Verdana" charset="0"/>
                          <a:cs typeface="Verdana" charset="0"/>
                        </a:rPr>
                        <a:t>Verdana</a:t>
                      </a:r>
                      <a:r>
                        <a:rPr lang="pt-BR" sz="3200" baseline="0" dirty="0">
                          <a:latin typeface="Verdana" charset="0"/>
                          <a:ea typeface="Verdana" charset="0"/>
                          <a:cs typeface="Verdana" charset="0"/>
                        </a:rPr>
                        <a:t>, tamanho 32)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baseline="0" dirty="0">
                          <a:latin typeface="Verdana" charset="0"/>
                          <a:ea typeface="Verdana" charset="0"/>
                          <a:cs typeface="Verdana" charset="0"/>
                        </a:rPr>
                        <a:t> 2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>
                          <a:latin typeface="Verdana" charset="0"/>
                          <a:ea typeface="Verdana" charset="0"/>
                          <a:cs typeface="Verdana" charset="0"/>
                        </a:rPr>
                        <a:t> 3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>
                          <a:latin typeface="Verdana" charset="0"/>
                          <a:ea typeface="Verdana" charset="0"/>
                          <a:cs typeface="Verdana" charset="0"/>
                        </a:rPr>
                        <a:t> 4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>
                          <a:latin typeface="Verdana" charset="0"/>
                          <a:ea typeface="Verdana" charset="0"/>
                          <a:cs typeface="Verdana" charset="0"/>
                        </a:rPr>
                        <a:t> 5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2" marR="733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" name="Rectangle 38">
            <a:extLst>
              <a:ext uri="{FF2B5EF4-FFF2-40B4-BE49-F238E27FC236}">
                <a16:creationId xmlns:a16="http://schemas.microsoft.com/office/drawing/2014/main" id="{FCCE2921-7AE6-4512-8748-14A9E84EE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2620" y="14067084"/>
            <a:ext cx="14641249" cy="13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	Escrever os resultados e discussão (fonte 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sp>
        <p:nvSpPr>
          <p:cNvPr id="51" name="Rectangle 65">
            <a:extLst>
              <a:ext uri="{FF2B5EF4-FFF2-40B4-BE49-F238E27FC236}">
                <a16:creationId xmlns:a16="http://schemas.microsoft.com/office/drawing/2014/main" id="{4C0DEC20-7C75-4196-9B38-52C6E72C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036" y="15983162"/>
            <a:ext cx="15256011" cy="118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3600" b="1" dirty="0">
                <a:latin typeface="Verdana" charset="0"/>
                <a:ea typeface="Verdana" charset="0"/>
                <a:cs typeface="Verdana" charset="0"/>
              </a:rPr>
              <a:t>Tabela 1.</a:t>
            </a:r>
            <a:r>
              <a:rPr lang="pt-BR" sz="3600" dirty="0">
                <a:latin typeface="Verdana" charset="0"/>
                <a:ea typeface="Verdana" charset="0"/>
                <a:cs typeface="Verdana" charset="0"/>
              </a:rPr>
              <a:t> Título da tabela (imediatamente acima da tabela, fonte </a:t>
            </a:r>
            <a:r>
              <a:rPr lang="pt-BR" sz="36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3600" dirty="0">
                <a:latin typeface="Verdana" charset="0"/>
                <a:ea typeface="Verdana" charset="0"/>
                <a:cs typeface="Verdana" charset="0"/>
              </a:rPr>
              <a:t>, tamanho 36).</a:t>
            </a:r>
          </a:p>
        </p:txBody>
      </p:sp>
      <p:grpSp>
        <p:nvGrpSpPr>
          <p:cNvPr id="52" name="Grupo 28">
            <a:extLst>
              <a:ext uri="{FF2B5EF4-FFF2-40B4-BE49-F238E27FC236}">
                <a16:creationId xmlns:a16="http://schemas.microsoft.com/office/drawing/2014/main" id="{51F89989-1002-4DA9-9362-01A115AB67E9}"/>
              </a:ext>
            </a:extLst>
          </p:cNvPr>
          <p:cNvGrpSpPr/>
          <p:nvPr/>
        </p:nvGrpSpPr>
        <p:grpSpPr>
          <a:xfrm>
            <a:off x="16589032" y="24509793"/>
            <a:ext cx="15514360" cy="8060551"/>
            <a:chOff x="15501627" y="20553535"/>
            <a:chExt cx="14497399" cy="7986508"/>
          </a:xfrm>
        </p:grpSpPr>
        <p:sp>
          <p:nvSpPr>
            <p:cNvPr id="53" name="Rectangle 65">
              <a:extLst>
                <a:ext uri="{FF2B5EF4-FFF2-40B4-BE49-F238E27FC236}">
                  <a16:creationId xmlns:a16="http://schemas.microsoft.com/office/drawing/2014/main" id="{9C8D38B8-D2AD-4B1C-BD38-5F2EE172E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5706" y="27364003"/>
              <a:ext cx="13683320" cy="1176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8181" tIns="39092" rIns="78181" bIns="39092">
              <a:spAutoFit/>
            </a:bodyPr>
            <a:lstStyle/>
            <a:p>
              <a:pPr algn="just" defTabSz="807983"/>
              <a:r>
                <a:rPr lang="pt-BR" sz="3600" b="1" dirty="0">
                  <a:latin typeface="Verdana" charset="0"/>
                  <a:ea typeface="Verdana" charset="0"/>
                  <a:cs typeface="Verdana" charset="0"/>
                </a:rPr>
                <a:t>Figura 1.</a:t>
              </a:r>
              <a:r>
                <a:rPr lang="pt-BR" sz="3600" dirty="0">
                  <a:latin typeface="Verdana" charset="0"/>
                  <a:ea typeface="Verdana" charset="0"/>
                  <a:cs typeface="Verdana" charset="0"/>
                </a:rPr>
                <a:t> Título da figura (imediatamente abaixo da figura, fonte </a:t>
              </a:r>
              <a:r>
                <a:rPr lang="pt-BR" sz="3600" dirty="0" err="1">
                  <a:latin typeface="Verdana" charset="0"/>
                  <a:ea typeface="Verdana" charset="0"/>
                  <a:cs typeface="Verdana" charset="0"/>
                </a:rPr>
                <a:t>Verdana</a:t>
              </a:r>
              <a:r>
                <a:rPr lang="pt-BR" sz="3600" dirty="0">
                  <a:latin typeface="Verdana" charset="0"/>
                  <a:ea typeface="Verdana" charset="0"/>
                  <a:cs typeface="Verdana" charset="0"/>
                </a:rPr>
                <a:t>, tamanho 36).</a:t>
              </a:r>
            </a:p>
          </p:txBody>
        </p:sp>
        <p:pic>
          <p:nvPicPr>
            <p:cNvPr id="54" name="Picture 4">
              <a:extLst>
                <a:ext uri="{FF2B5EF4-FFF2-40B4-BE49-F238E27FC236}">
                  <a16:creationId xmlns:a16="http://schemas.microsoft.com/office/drawing/2014/main" id="{4D970850-D49F-47A4-AB1B-58E3E63324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1627" y="20553535"/>
              <a:ext cx="14296705" cy="668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Rectangle 38">
            <a:extLst>
              <a:ext uri="{FF2B5EF4-FFF2-40B4-BE49-F238E27FC236}">
                <a16:creationId xmlns:a16="http://schemas.microsoft.com/office/drawing/2014/main" id="{9888855E-080C-4650-98CD-0525AEBEA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2620" y="22056035"/>
            <a:ext cx="14641249" cy="131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83"/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	Escrever os resultados e discussão (fonte </a:t>
            </a:r>
            <a:r>
              <a:rPr lang="pt-BR" sz="400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1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D436F68-28A6-5963-529F-C1DA74621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323" y="259662"/>
            <a:ext cx="5842077" cy="542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86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160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SVAPESQ-CLAUDINEI</cp:lastModifiedBy>
  <cp:revision>20</cp:revision>
  <dcterms:created xsi:type="dcterms:W3CDTF">2018-01-16T13:32:17Z</dcterms:created>
  <dcterms:modified xsi:type="dcterms:W3CDTF">2022-09-27T10:50:33Z</dcterms:modified>
</cp:coreProperties>
</file>