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rial Narrow" panose="020B0606020202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  <p15:guide id="3" pos="2260">
          <p15:clr>
            <a:srgbClr val="A4A3A4"/>
          </p15:clr>
        </p15:guide>
        <p15:guide id="4" orient="horz" pos="32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BiT7pEgcCbHUGfBbCxD72kpQf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4292" y="84"/>
      </p:cViewPr>
      <p:guideLst>
        <p:guide orient="horz" pos="3120"/>
        <p:guide pos="2160"/>
        <p:guide pos="2260"/>
        <p:guide orient="horz" pos="32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1533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4ab7d10fa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8" name="Google Shape;118;g14ab7d10fa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3F3F3"/>
            </a:gs>
            <a:gs pos="100000">
              <a:srgbClr val="B3B3B3"/>
            </a:gs>
          </a:gsLst>
          <a:lin ang="5400012" scaled="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4ab7d10fa2_0_17"/>
          <p:cNvSpPr/>
          <p:nvPr/>
        </p:nvSpPr>
        <p:spPr>
          <a:xfrm>
            <a:off x="143024" y="1775595"/>
            <a:ext cx="6591000" cy="559822"/>
          </a:xfrm>
          <a:prstGeom prst="round2SameRect">
            <a:avLst>
              <a:gd name="adj1" fmla="val 0"/>
              <a:gd name="adj2" fmla="val 12335"/>
            </a:avLst>
          </a:prstGeom>
          <a:ln w="6350">
            <a:noFill/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76200" tIns="22850" rIns="76200" bIns="762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b="1" i="0" u="sng" strike="noStrike" cap="none" dirty="0">
                <a:solidFill>
                  <a:schemeClr val="dk1"/>
                </a:solidFill>
                <a:latin typeface="Arial Narrow" pitchFamily="34" charset="0"/>
                <a:ea typeface="Calibri"/>
                <a:cs typeface="Calibri"/>
                <a:sym typeface="Calibri"/>
              </a:rPr>
              <a:t>Nome Completo do Aluno</a:t>
            </a:r>
            <a:r>
              <a:rPr lang="pt-BR" b="1" i="0" u="sng" strike="noStrike" cap="none" baseline="30000" dirty="0">
                <a:solidFill>
                  <a:schemeClr val="dk1"/>
                </a:solidFill>
                <a:latin typeface="Arial Narrow" pitchFamily="34" charset="0"/>
                <a:ea typeface="Calibri"/>
                <a:cs typeface="Calibri"/>
                <a:sym typeface="Calibri"/>
              </a:rPr>
              <a:t>1</a:t>
            </a:r>
            <a:r>
              <a:rPr lang="pt-BR" b="1" i="0" strike="noStrike" cap="none" dirty="0">
                <a:solidFill>
                  <a:schemeClr val="dk1"/>
                </a:solidFill>
                <a:latin typeface="Arial Narrow" pitchFamily="34" charset="0"/>
                <a:ea typeface="Calibri"/>
                <a:cs typeface="Calibri"/>
                <a:sym typeface="Calibri"/>
              </a:rPr>
              <a:t>; </a:t>
            </a:r>
            <a:r>
              <a:rPr lang="pt-BR" b="1" dirty="0">
                <a:latin typeface="Arial Narrow" pitchFamily="34" charset="0"/>
                <a:ea typeface="Calibri"/>
                <a:cs typeface="Calibri"/>
                <a:sym typeface="Calibri"/>
              </a:rPr>
              <a:t>Nome Completo do </a:t>
            </a:r>
            <a:r>
              <a:rPr lang="pt-BR" b="1" i="0" u="none" strike="noStrike" cap="none" dirty="0">
                <a:solidFill>
                  <a:schemeClr val="dk1"/>
                </a:solidFill>
                <a:latin typeface="Arial Narrow" pitchFamily="34" charset="0"/>
                <a:ea typeface="Calibri"/>
                <a:cs typeface="Calibri"/>
                <a:sym typeface="Calibri"/>
              </a:rPr>
              <a:t>Orientador</a:t>
            </a:r>
            <a:r>
              <a:rPr lang="pt-BR" b="1" i="0" u="none" strike="noStrike" cap="none" baseline="30000" dirty="0">
                <a:solidFill>
                  <a:schemeClr val="dk1"/>
                </a:solidFill>
                <a:latin typeface="Arial Narrow" pitchFamily="34" charset="0"/>
                <a:ea typeface="Calibri"/>
                <a:cs typeface="Calibri"/>
                <a:sym typeface="Calibri"/>
              </a:rPr>
              <a:t>2</a:t>
            </a:r>
            <a:r>
              <a:rPr lang="pt-BR" b="1" i="0" u="none" strike="noStrike" cap="none" dirty="0">
                <a:solidFill>
                  <a:schemeClr val="dk1"/>
                </a:solidFill>
                <a:latin typeface="Arial Narrow" pitchFamily="34" charset="0"/>
                <a:ea typeface="Calibri"/>
                <a:cs typeface="Calibri"/>
                <a:sym typeface="Calibri"/>
              </a:rPr>
              <a:t> (se não houver orientador  apagar descrição)</a:t>
            </a:r>
          </a:p>
          <a:p>
            <a:pPr algn="just">
              <a:buSzPts val="1200"/>
            </a:pPr>
            <a:r>
              <a:rPr lang="pt-BR" sz="900" baseline="30000" dirty="0">
                <a:latin typeface="Arial Narrow" pitchFamily="34" charset="0"/>
                <a:ea typeface="Arial"/>
                <a:cs typeface="Arial"/>
                <a:sym typeface="Calibri"/>
              </a:rPr>
              <a:t>1, 2</a:t>
            </a:r>
            <a:r>
              <a:rPr lang="pt-BR" sz="900" baseline="30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pt-BR" sz="900" dirty="0">
                <a:latin typeface="Arial Narrow" pitchFamily="34" charset="0"/>
                <a:cs typeface="Times New Roman" panose="02020603050405020304" pitchFamily="18" charset="0"/>
              </a:rPr>
              <a:t>Escola Superior de Agricultura “Luiz de Queiroz”, Universidade de São Paulo, Piracicaba, SP. </a:t>
            </a:r>
            <a:r>
              <a:rPr lang="pt-BR" sz="900" baseline="30000" dirty="0">
                <a:latin typeface="Arial Narrow" pitchFamily="34" charset="0"/>
                <a:cs typeface="Times New Roman" panose="02020603050405020304" pitchFamily="18" charset="0"/>
              </a:rPr>
              <a:t>*</a:t>
            </a:r>
            <a:r>
              <a:rPr lang="pt-BR" sz="900" dirty="0">
                <a:latin typeface="Arial Narrow" pitchFamily="34" charset="0"/>
                <a:cs typeface="Times New Roman" panose="02020603050405020304" pitchFamily="18" charset="0"/>
              </a:rPr>
              <a:t>e-mail só do aluno 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600" i="0" u="none" strike="noStrike" cap="none" baseline="30000" dirty="0">
              <a:solidFill>
                <a:srgbClr val="000000"/>
              </a:solidFill>
              <a:latin typeface="Arial Narrow" pitchFamily="34" charset="0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000000"/>
              </a:buClr>
              <a:buSzPts val="847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 Narrow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25" name="Google Shape;125;g14ab7d10fa2_0_17"/>
          <p:cNvGrpSpPr/>
          <p:nvPr/>
        </p:nvGrpSpPr>
        <p:grpSpPr>
          <a:xfrm>
            <a:off x="393344" y="-141168"/>
            <a:ext cx="6270718" cy="1006888"/>
            <a:chOff x="2273356" y="-853110"/>
            <a:chExt cx="31766554" cy="4756200"/>
          </a:xfrm>
        </p:grpSpPr>
        <p:sp>
          <p:nvSpPr>
            <p:cNvPr id="126" name="Google Shape;126;g14ab7d10fa2_0_17"/>
            <p:cNvSpPr/>
            <p:nvPr/>
          </p:nvSpPr>
          <p:spPr>
            <a:xfrm>
              <a:off x="2273356" y="-853110"/>
              <a:ext cx="30205799" cy="4756200"/>
            </a:xfrm>
            <a:prstGeom prst="roundRect">
              <a:avLst>
                <a:gd name="adj" fmla="val 22762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lang="pt-BR" sz="18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t-BR" sz="1800" b="1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VII SAPEA - </a:t>
              </a:r>
              <a:r>
                <a:rPr lang="pt-BR" sz="1800" b="1" i="0" u="none" strike="noStrike" cap="none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Seminário de Apresentação do  Projeto de Engenharia Agronômica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endParaRPr sz="1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" name="Google Shape;127;g14ab7d10fa2_0_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979910" y="564561"/>
              <a:ext cx="3060000" cy="30600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g14ab7d10fa2_0_17"/>
          <p:cNvSpPr txBox="1"/>
          <p:nvPr/>
        </p:nvSpPr>
        <p:spPr>
          <a:xfrm>
            <a:off x="12589" y="9175021"/>
            <a:ext cx="681800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Responsável pela disciplina: </a:t>
            </a:r>
            <a:r>
              <a:rPr lang="pt-BR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Profa.  </a:t>
            </a:r>
            <a:r>
              <a:rPr lang="pt-BR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Rosebelly</a:t>
            </a:r>
            <a:r>
              <a:rPr lang="pt-BR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N. Marques</a:t>
            </a:r>
            <a:r>
              <a:rPr lang="pt-BR" sz="1600" dirty="0">
                <a:ea typeface="Arial Narrow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Estagiários (as) PAE:  </a:t>
            </a:r>
            <a:r>
              <a:rPr lang="pt-BR" sz="12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Charleni</a:t>
            </a:r>
            <a:r>
              <a:rPr lang="pt-BR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; Gabriel; Victor; Yasmin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</a:t>
            </a:r>
          </a:p>
        </p:txBody>
      </p:sp>
      <p:sp>
        <p:nvSpPr>
          <p:cNvPr id="133" name="Google Shape;133;g14ab7d10fa2_0_17"/>
          <p:cNvSpPr txBox="1"/>
          <p:nvPr/>
        </p:nvSpPr>
        <p:spPr>
          <a:xfrm>
            <a:off x="4127973" y="9077819"/>
            <a:ext cx="240930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5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Colaboração na disciplina: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5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Bibliotecárias: </a:t>
            </a:r>
            <a:r>
              <a:rPr lang="pt-BR" sz="105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Ligiana</a:t>
            </a:r>
            <a:r>
              <a:rPr lang="pt-BR" sz="105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C. C. </a:t>
            </a:r>
            <a:r>
              <a:rPr lang="pt-BR" sz="105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Damiano e </a:t>
            </a:r>
            <a:endParaRPr lang="pt-BR" sz="105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5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Eliana M. Garcia</a:t>
            </a:r>
            <a:endParaRPr lang="pt-BR" sz="105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05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Comunicação: </a:t>
            </a:r>
            <a:r>
              <a:rPr lang="pt-BR" sz="105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Silvio D. D.  </a:t>
            </a:r>
            <a:r>
              <a:rPr lang="pt-BR" sz="105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Bacheta</a:t>
            </a:r>
            <a:endParaRPr sz="105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5" name="Google Shape;135;g14ab7d10fa2_0_17"/>
          <p:cNvSpPr/>
          <p:nvPr/>
        </p:nvSpPr>
        <p:spPr>
          <a:xfrm>
            <a:off x="3469078" y="3031404"/>
            <a:ext cx="3218100" cy="3137384"/>
          </a:xfrm>
          <a:prstGeom prst="round2SameRect">
            <a:avLst>
              <a:gd name="adj1" fmla="val 0"/>
              <a:gd name="adj2" fmla="val 4613"/>
            </a:avLst>
          </a:prstGeom>
          <a:ln w="6350"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76200" tIns="76200" rIns="76200" bIns="762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Objetivo </a:t>
            </a:r>
            <a:r>
              <a:rPr lang="pt-BR" sz="1800" b="1" dirty="0">
                <a:latin typeface="Arial Narrow"/>
                <a:ea typeface="Arial Narrow"/>
                <a:cs typeface="Arial Narrow"/>
                <a:sym typeface="Arial Narrow"/>
              </a:rPr>
              <a:t>Geral do seu projeto: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pt-BR" sz="1800" b="1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Escreva seu objetivo principal aqui.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pt-BR" sz="18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Usar essa fonte</a:t>
            </a:r>
            <a:endParaRPr lang="pt-BR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000000"/>
              </a:buClr>
              <a:buSzPts val="847"/>
              <a:buFont typeface="Arial"/>
              <a:buNone/>
            </a:pPr>
            <a:endParaRPr lang="pt-BR" sz="847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ext Box 847"/>
          <p:cNvSpPr txBox="1">
            <a:spLocks noChangeArrowheads="1"/>
          </p:cNvSpPr>
          <p:nvPr/>
        </p:nvSpPr>
        <p:spPr bwMode="auto">
          <a:xfrm>
            <a:off x="226607" y="6258117"/>
            <a:ext cx="6484942" cy="476726"/>
          </a:xfrm>
          <a:prstGeom prst="roundRect">
            <a:avLst/>
          </a:prstGeom>
          <a:solidFill>
            <a:srgbClr val="006600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90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200" b="1" dirty="0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Ilustração </a:t>
            </a:r>
          </a:p>
        </p:txBody>
      </p:sp>
      <p:sp>
        <p:nvSpPr>
          <p:cNvPr id="20" name="Text Box 847"/>
          <p:cNvSpPr txBox="1">
            <a:spLocks noChangeArrowheads="1"/>
          </p:cNvSpPr>
          <p:nvPr/>
        </p:nvSpPr>
        <p:spPr bwMode="auto">
          <a:xfrm>
            <a:off x="3469078" y="2483883"/>
            <a:ext cx="3240193" cy="476726"/>
          </a:xfrm>
          <a:prstGeom prst="roundRect">
            <a:avLst/>
          </a:prstGeom>
          <a:solidFill>
            <a:srgbClr val="006600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90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200" b="1" dirty="0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42549" y="992435"/>
            <a:ext cx="6571926" cy="70788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Arial Narrow" pitchFamily="34" charset="0"/>
                <a:cs typeface="Times New Roman" panose="02020603050405020304" pitchFamily="18" charset="0"/>
              </a:rPr>
              <a:t>TÍTULO DO PROJETO</a:t>
            </a:r>
          </a:p>
          <a:p>
            <a:pPr algn="ctr"/>
            <a:r>
              <a:rPr lang="pt-BR" sz="2000" b="1" dirty="0">
                <a:latin typeface="Arial Narrow" pitchFamily="34" charset="0"/>
                <a:cs typeface="Times New Roman" panose="02020603050405020304" pitchFamily="18" charset="0"/>
              </a:rPr>
              <a:t>NESTA FONTE (ARIAL NARROW 20)</a:t>
            </a:r>
            <a:endParaRPr lang="pt-BR" sz="20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Meio-quadro 22"/>
          <p:cNvSpPr/>
          <p:nvPr/>
        </p:nvSpPr>
        <p:spPr>
          <a:xfrm>
            <a:off x="-2605" y="-2"/>
            <a:ext cx="5711484" cy="4892042"/>
          </a:xfrm>
          <a:prstGeom prst="halfFrame">
            <a:avLst>
              <a:gd name="adj1" fmla="val 864"/>
              <a:gd name="adj2" fmla="val 1083"/>
            </a:avLst>
          </a:prstGeom>
          <a:solidFill>
            <a:srgbClr val="0070C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cmpd="dbl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Meio-quadro 24"/>
          <p:cNvSpPr/>
          <p:nvPr/>
        </p:nvSpPr>
        <p:spPr>
          <a:xfrm>
            <a:off x="50066" y="42036"/>
            <a:ext cx="5521395" cy="4753248"/>
          </a:xfrm>
          <a:prstGeom prst="halfFrame">
            <a:avLst>
              <a:gd name="adj1" fmla="val 864"/>
              <a:gd name="adj2" fmla="val 1083"/>
            </a:avLst>
          </a:prstGeom>
          <a:solidFill>
            <a:schemeClr val="accent6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cmpd="dbl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Meio-quadro 25"/>
          <p:cNvSpPr/>
          <p:nvPr/>
        </p:nvSpPr>
        <p:spPr>
          <a:xfrm rot="10800000">
            <a:off x="1140713" y="5013958"/>
            <a:ext cx="5711484" cy="4892042"/>
          </a:xfrm>
          <a:prstGeom prst="halfFrame">
            <a:avLst>
              <a:gd name="adj1" fmla="val 864"/>
              <a:gd name="adj2" fmla="val 1083"/>
            </a:avLst>
          </a:prstGeom>
          <a:solidFill>
            <a:srgbClr val="0070C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cmpd="dbl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Meio-quadro 26"/>
          <p:cNvSpPr/>
          <p:nvPr/>
        </p:nvSpPr>
        <p:spPr>
          <a:xfrm rot="10800000">
            <a:off x="1279773" y="5107477"/>
            <a:ext cx="5521395" cy="4753248"/>
          </a:xfrm>
          <a:prstGeom prst="halfFrame">
            <a:avLst>
              <a:gd name="adj1" fmla="val 864"/>
              <a:gd name="adj2" fmla="val 1083"/>
            </a:avLst>
          </a:prstGeom>
          <a:solidFill>
            <a:schemeClr val="accent6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cmpd="dbl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26" name="Picture 2" descr="Identidade Visual | COMUNICAÇÃO E MARK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9" y="206151"/>
            <a:ext cx="618961" cy="52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oogle Shape;130;g14ab7d10fa2_0_17"/>
          <p:cNvSpPr/>
          <p:nvPr/>
        </p:nvSpPr>
        <p:spPr>
          <a:xfrm>
            <a:off x="169966" y="3039894"/>
            <a:ext cx="3218100" cy="3128894"/>
          </a:xfrm>
          <a:prstGeom prst="round2SameRect">
            <a:avLst>
              <a:gd name="adj1" fmla="val 0"/>
              <a:gd name="adj2" fmla="val 4613"/>
            </a:avLst>
          </a:prstGeom>
          <a:ln w="6350"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76200" tIns="76200" rIns="76200" bIns="762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Complete</a:t>
            </a:r>
            <a:r>
              <a:rPr lang="pt-BR" sz="200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com informações que julgar importantes para </a:t>
            </a:r>
            <a:r>
              <a:rPr lang="pt-BR" sz="20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introduzir o conteúdo </a:t>
            </a:r>
            <a:r>
              <a:rPr lang="pt-BR" sz="200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 destacar a </a:t>
            </a:r>
            <a:r>
              <a:rPr lang="pt-BR" sz="20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importância do seu projeto. </a:t>
            </a:r>
            <a:endParaRPr lang="pt-BR"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Text Box 847"/>
          <p:cNvSpPr txBox="1">
            <a:spLocks noChangeArrowheads="1"/>
          </p:cNvSpPr>
          <p:nvPr/>
        </p:nvSpPr>
        <p:spPr bwMode="auto">
          <a:xfrm>
            <a:off x="169108" y="2483883"/>
            <a:ext cx="3232108" cy="457200"/>
          </a:xfrm>
          <a:prstGeom prst="roundRect">
            <a:avLst/>
          </a:prstGeom>
          <a:solidFill>
            <a:srgbClr val="006600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90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200" b="1" dirty="0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2" name="Google Shape;130;g14ab7d10fa2_0_17">
            <a:extLst>
              <a:ext uri="{FF2B5EF4-FFF2-40B4-BE49-F238E27FC236}">
                <a16:creationId xmlns:a16="http://schemas.microsoft.com/office/drawing/2014/main" id="{CE6ACB13-94C8-5AB0-F3FC-066C826433DC}"/>
              </a:ext>
            </a:extLst>
          </p:cNvPr>
          <p:cNvSpPr/>
          <p:nvPr/>
        </p:nvSpPr>
        <p:spPr>
          <a:xfrm>
            <a:off x="129173" y="6832045"/>
            <a:ext cx="6529116" cy="2231573"/>
          </a:xfrm>
          <a:prstGeom prst="round2SameRect">
            <a:avLst>
              <a:gd name="adj1" fmla="val 0"/>
              <a:gd name="adj2" fmla="val 4613"/>
            </a:avLst>
          </a:prstGeom>
          <a:ln w="6350"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76200" tIns="76200" rIns="76200" bIns="762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Ilustração</a:t>
            </a:r>
            <a:r>
              <a:rPr lang="pt-BR" sz="20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que </a:t>
            </a:r>
            <a:r>
              <a:rPr lang="pt-BR" sz="2000" b="1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represente seu projeto </a:t>
            </a:r>
            <a:r>
              <a:rPr lang="pt-BR" sz="20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(gráfico, esquemas, mapa, tabelas, estatística, </a:t>
            </a:r>
            <a:r>
              <a:rPr lang="pt-BR" sz="20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etc</a:t>
            </a:r>
            <a:r>
              <a:rPr lang="pt-BR" sz="20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).  A utilização de esquemas visuais é bem vinda. Caso utilize alguma imagem da internet, citar a fonte.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84</TotalTime>
  <Words>187</Words>
  <Application>Microsoft Office PowerPoint</Application>
  <PresentationFormat>Papel A4 (210 x 297 mm)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Calibri</vt:lpstr>
      <vt:lpstr>Arial</vt:lpstr>
      <vt:lpstr>Arial Narrow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Alisson</dc:creator>
  <cp:lastModifiedBy>Silvio</cp:lastModifiedBy>
  <cp:revision>16</cp:revision>
  <dcterms:created xsi:type="dcterms:W3CDTF">2021-07-21T01:22:34Z</dcterms:created>
  <dcterms:modified xsi:type="dcterms:W3CDTF">2023-10-16T12:50:24Z</dcterms:modified>
</cp:coreProperties>
</file>