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63" r:id="rId4"/>
    <p:sldId id="272" r:id="rId5"/>
    <p:sldId id="282" r:id="rId6"/>
    <p:sldId id="264" r:id="rId7"/>
    <p:sldId id="276" r:id="rId8"/>
    <p:sldId id="283" r:id="rId9"/>
    <p:sldId id="277" r:id="rId10"/>
    <p:sldId id="280" r:id="rId11"/>
    <p:sldId id="27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34531"/>
    <a:srgbClr val="845A2C"/>
    <a:srgbClr val="C48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5" autoAdjust="0"/>
    <p:restoredTop sz="51075" autoAdjust="0"/>
  </p:normalViewPr>
  <p:slideViewPr>
    <p:cSldViewPr>
      <p:cViewPr varScale="1">
        <p:scale>
          <a:sx n="89" d="100"/>
          <a:sy n="89" d="100"/>
        </p:scale>
        <p:origin x="124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842DF-24C0-43DF-B3A7-6C807DE091E7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DC767-9EBE-44CF-A817-BB4C258BC3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8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8C1A34-FC34-4A26-8FCB-1042BBFE6328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31CC19-69F8-41E6-9500-7DB8E67B70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5455" y="3806552"/>
            <a:ext cx="7344816" cy="9906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/>
              <a:t>Curva de Retenção da Água no Solo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Fernando Henrique </a:t>
            </a:r>
            <a:r>
              <a:rPr lang="pt-BR" dirty="0" err="1" smtClean="0"/>
              <a:t>Setti</a:t>
            </a:r>
            <a:r>
              <a:rPr lang="pt-BR" dirty="0" smtClean="0"/>
              <a:t> </a:t>
            </a:r>
            <a:r>
              <a:rPr lang="pt-BR" dirty="0" smtClean="0"/>
              <a:t>Gimenes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Orientador: Paulo Leonel </a:t>
            </a:r>
            <a:r>
              <a:rPr lang="pt-BR" dirty="0" err="1" smtClean="0"/>
              <a:t>Libardi</a:t>
            </a:r>
            <a:endParaRPr lang="pt-BR" dirty="0"/>
          </a:p>
        </p:txBody>
      </p:sp>
      <p:pic>
        <p:nvPicPr>
          <p:cNvPr id="4" name="Picture 8" descr="http://wiki.stoa.usp.br/images/d/d4/Logo_esa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1100973" cy="1620000"/>
          </a:xfrm>
          <a:prstGeom prst="rect">
            <a:avLst/>
          </a:prstGeom>
          <a:noFill/>
        </p:spPr>
      </p:pic>
      <p:pic>
        <p:nvPicPr>
          <p:cNvPr id="25602" name="Picture 2" descr="http://scienceblogs.com.br/eccemedicus/files/2012/03/391632-us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502" y="626429"/>
            <a:ext cx="1096986" cy="162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475656" y="105285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Universidade de São Paulo</a:t>
            </a:r>
          </a:p>
          <a:p>
            <a:pPr algn="ctr"/>
            <a:r>
              <a:rPr lang="pt-BR" sz="2400" dirty="0" smtClean="0"/>
              <a:t>Escola Superior de Agricultura “Luiz de Queiroz” 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98297" y="2668850"/>
            <a:ext cx="5719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Métodos Instrumentais de Análise Física do Ambiente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Alternativo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38310" y="2132856"/>
            <a:ext cx="5667375" cy="35909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451820" y="1651127"/>
            <a:ext cx="224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Psicrômetro – WP4-T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0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Psicrômetro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Atividade </a:t>
            </a:r>
            <a:r>
              <a:rPr lang="pt-BR" dirty="0"/>
              <a:t>da </a:t>
            </a:r>
            <a:r>
              <a:rPr lang="pt-BR" dirty="0" smtClean="0"/>
              <a:t>água: equilíbrio </a:t>
            </a:r>
            <a:r>
              <a:rPr lang="pt-BR" dirty="0"/>
              <a:t>entre a fase de vapor no ar e a fase líquida da água presente na amostra deformada em condições isotérmicas e recipiente </a:t>
            </a:r>
            <a:r>
              <a:rPr lang="pt-BR" dirty="0" smtClean="0"/>
              <a:t>selado.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pressão de vapor do </a:t>
            </a:r>
            <a:r>
              <a:rPr lang="pt-BR" dirty="0" smtClean="0"/>
              <a:t>ar pode </a:t>
            </a:r>
            <a:r>
              <a:rPr lang="pt-BR" dirty="0"/>
              <a:t>ser medida utilizando-se um espelho resfriado, </a:t>
            </a:r>
            <a:r>
              <a:rPr lang="pt-BR" dirty="0" smtClean="0"/>
              <a:t>e a </a:t>
            </a:r>
            <a:r>
              <a:rPr lang="pt-BR" dirty="0"/>
              <a:t>saturação da pressão de vapor em dada </a:t>
            </a:r>
            <a:r>
              <a:rPr lang="pt-BR" dirty="0" smtClean="0"/>
              <a:t>temperatura pode </a:t>
            </a:r>
            <a:r>
              <a:rPr lang="pt-BR" dirty="0"/>
              <a:t>ser determinada por meio de um sensor ótico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5013643"/>
            <a:ext cx="2880320" cy="11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dirty="0" smtClean="0"/>
          </a:p>
          <a:p>
            <a:pPr marL="514350" indent="-514350" algn="just">
              <a:buNone/>
            </a:pPr>
            <a:r>
              <a:rPr lang="pt-BR" dirty="0" smtClean="0"/>
              <a:t>                        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060633" y="1167581"/>
            <a:ext cx="1372037" cy="13720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242" y="1167581"/>
            <a:ext cx="2411193" cy="5132487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251519" y="2957788"/>
            <a:ext cx="511335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dirty="0">
                <a:latin typeface="Gill Sans MT" panose="020B0502020104020203" pitchFamily="34" charset="0"/>
              </a:rPr>
              <a:t>- </a:t>
            </a:r>
            <a:r>
              <a:rPr lang="pt-BR" dirty="0" smtClean="0">
                <a:latin typeface="Gill Sans MT" panose="020B0502020104020203" pitchFamily="34" charset="0"/>
              </a:rPr>
              <a:t>Representa </a:t>
            </a:r>
            <a:r>
              <a:rPr lang="pt-BR" dirty="0">
                <a:latin typeface="Gill Sans MT" panose="020B0502020104020203" pitchFamily="34" charset="0"/>
              </a:rPr>
              <a:t>a diferença da energia do sistema entre o estado da água no solo e um estado padrão.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dirty="0" smtClean="0">
                <a:latin typeface="Gill Sans MT" panose="020B0502020104020203" pitchFamily="34" charset="0"/>
              </a:rPr>
              <a:t>- Define </a:t>
            </a:r>
            <a:r>
              <a:rPr lang="pt-BR" dirty="0">
                <a:latin typeface="Gill Sans MT" panose="020B0502020104020203" pitchFamily="34" charset="0"/>
              </a:rPr>
              <a:t>o estado de energia no ponto considerado. 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922" y="2564904"/>
            <a:ext cx="2876550" cy="295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Curva de Retenção de Água</a:t>
            </a:r>
            <a:endParaRPr lang="pt-BR" dirty="0"/>
          </a:p>
        </p:txBody>
      </p:sp>
      <p:pic>
        <p:nvPicPr>
          <p:cNvPr id="1032" name="Picture 8" descr="http://s3.amazonaws.com/magoo/ABAAAAdu4AD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8744"/>
            <a:ext cx="39566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040536"/>
            <a:ext cx="4262508" cy="304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61811" y="319840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CRA</a:t>
            </a:r>
            <a:endParaRPr lang="pt-BR" b="1" dirty="0"/>
          </a:p>
        </p:txBody>
      </p:sp>
      <p:sp>
        <p:nvSpPr>
          <p:cNvPr id="6" name="Conector reto 3"/>
          <p:cNvSpPr/>
          <p:nvPr/>
        </p:nvSpPr>
        <p:spPr>
          <a:xfrm rot="3205311" flipV="1">
            <a:off x="3045438" y="5002634"/>
            <a:ext cx="2843892" cy="10286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5600"/>
                </a:moveTo>
                <a:lnTo>
                  <a:pt x="2507126" y="156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ector reto 4"/>
          <p:cNvSpPr/>
          <p:nvPr/>
        </p:nvSpPr>
        <p:spPr>
          <a:xfrm rot="1958773" flipV="1">
            <a:off x="3515357" y="4409007"/>
            <a:ext cx="2423123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5600"/>
                </a:moveTo>
                <a:lnTo>
                  <a:pt x="2376596" y="156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ector reto 5"/>
          <p:cNvSpPr/>
          <p:nvPr/>
        </p:nvSpPr>
        <p:spPr>
          <a:xfrm rot="659583">
            <a:off x="3744834" y="3734820"/>
            <a:ext cx="2381794" cy="312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5600"/>
                </a:moveTo>
                <a:lnTo>
                  <a:pt x="2381794" y="156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onector reto 6"/>
          <p:cNvSpPr/>
          <p:nvPr/>
        </p:nvSpPr>
        <p:spPr>
          <a:xfrm rot="20940417">
            <a:off x="3744834" y="3065084"/>
            <a:ext cx="2381794" cy="312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5600"/>
                </a:moveTo>
                <a:lnTo>
                  <a:pt x="2381794" y="156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ector reto 7"/>
          <p:cNvSpPr/>
          <p:nvPr/>
        </p:nvSpPr>
        <p:spPr>
          <a:xfrm rot="19641227">
            <a:off x="3578956" y="2403472"/>
            <a:ext cx="2376596" cy="312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5600"/>
                </a:moveTo>
                <a:lnTo>
                  <a:pt x="2376596" y="156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onector reto 8"/>
          <p:cNvSpPr/>
          <p:nvPr/>
        </p:nvSpPr>
        <p:spPr>
          <a:xfrm rot="18394689">
            <a:off x="3117043" y="1838466"/>
            <a:ext cx="2507126" cy="312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5600"/>
                </a:moveTo>
                <a:lnTo>
                  <a:pt x="2507126" y="156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Elipse 11"/>
          <p:cNvSpPr/>
          <p:nvPr/>
        </p:nvSpPr>
        <p:spPr>
          <a:xfrm>
            <a:off x="2217744" y="2609512"/>
            <a:ext cx="1585195" cy="158519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upo 12"/>
          <p:cNvGrpSpPr/>
          <p:nvPr/>
        </p:nvGrpSpPr>
        <p:grpSpPr>
          <a:xfrm>
            <a:off x="5042823" y="101619"/>
            <a:ext cx="951117" cy="951117"/>
            <a:chOff x="4003859" y="3393"/>
            <a:chExt cx="951117" cy="951117"/>
          </a:xfrm>
        </p:grpSpPr>
        <p:sp>
          <p:nvSpPr>
            <p:cNvPr id="29" name="Elipse 28"/>
            <p:cNvSpPr/>
            <p:nvPr/>
          </p:nvSpPr>
          <p:spPr>
            <a:xfrm>
              <a:off x="4003859" y="3393"/>
              <a:ext cx="951117" cy="951117"/>
            </a:xfrm>
            <a:prstGeom prst="ellipse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ipse 11"/>
            <p:cNvSpPr/>
            <p:nvPr/>
          </p:nvSpPr>
          <p:spPr>
            <a:xfrm>
              <a:off x="4143147" y="142681"/>
              <a:ext cx="672541" cy="672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tx1"/>
                  </a:solidFill>
                </a:rPr>
                <a:t>Textura</a:t>
              </a:r>
              <a:endParaRPr lang="pt-BR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692693" y="1045946"/>
            <a:ext cx="951117" cy="951117"/>
            <a:chOff x="4771088" y="1059393"/>
            <a:chExt cx="951117" cy="951117"/>
          </a:xfrm>
        </p:grpSpPr>
        <p:sp>
          <p:nvSpPr>
            <p:cNvPr id="27" name="Elipse 26"/>
            <p:cNvSpPr/>
            <p:nvPr/>
          </p:nvSpPr>
          <p:spPr>
            <a:xfrm>
              <a:off x="4771088" y="1059393"/>
              <a:ext cx="951117" cy="951117"/>
            </a:xfrm>
            <a:prstGeom prst="ellipse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ipse 13"/>
            <p:cNvSpPr/>
            <p:nvPr/>
          </p:nvSpPr>
          <p:spPr>
            <a:xfrm>
              <a:off x="4910376" y="1198681"/>
              <a:ext cx="738023" cy="672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tx1"/>
                  </a:solidFill>
                </a:rPr>
                <a:t>Estrutura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096049" y="2287350"/>
            <a:ext cx="951117" cy="951117"/>
            <a:chOff x="5174444" y="2300797"/>
            <a:chExt cx="951117" cy="951117"/>
          </a:xfrm>
        </p:grpSpPr>
        <p:sp>
          <p:nvSpPr>
            <p:cNvPr id="25" name="Elipse 24"/>
            <p:cNvSpPr/>
            <p:nvPr/>
          </p:nvSpPr>
          <p:spPr>
            <a:xfrm>
              <a:off x="5174444" y="2300797"/>
              <a:ext cx="951117" cy="951117"/>
            </a:xfrm>
            <a:prstGeom prst="ellipse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Elipse 15"/>
            <p:cNvSpPr/>
            <p:nvPr/>
          </p:nvSpPr>
          <p:spPr>
            <a:xfrm>
              <a:off x="5313732" y="2440085"/>
              <a:ext cx="766715" cy="672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tx1"/>
                  </a:solidFill>
                </a:rPr>
                <a:t>Densidade do solo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096049" y="3592638"/>
            <a:ext cx="951117" cy="951117"/>
            <a:chOff x="5174444" y="3606085"/>
            <a:chExt cx="951117" cy="951117"/>
          </a:xfrm>
        </p:grpSpPr>
        <p:sp>
          <p:nvSpPr>
            <p:cNvPr id="23" name="Elipse 22"/>
            <p:cNvSpPr/>
            <p:nvPr/>
          </p:nvSpPr>
          <p:spPr>
            <a:xfrm>
              <a:off x="5174444" y="3606085"/>
              <a:ext cx="951117" cy="951117"/>
            </a:xfrm>
            <a:prstGeom prst="ellipse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ipse 17"/>
            <p:cNvSpPr/>
            <p:nvPr/>
          </p:nvSpPr>
          <p:spPr>
            <a:xfrm>
              <a:off x="5241724" y="3745373"/>
              <a:ext cx="766715" cy="672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tx1"/>
                  </a:solidFill>
                </a:rPr>
                <a:t>Carbono Orgânico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654890" y="4803370"/>
            <a:ext cx="951117" cy="951117"/>
            <a:chOff x="4771088" y="4847488"/>
            <a:chExt cx="951117" cy="951117"/>
          </a:xfrm>
        </p:grpSpPr>
        <p:sp>
          <p:nvSpPr>
            <p:cNvPr id="21" name="Elipse 20"/>
            <p:cNvSpPr/>
            <p:nvPr/>
          </p:nvSpPr>
          <p:spPr>
            <a:xfrm>
              <a:off x="4771088" y="4847488"/>
              <a:ext cx="951117" cy="951117"/>
            </a:xfrm>
            <a:prstGeom prst="ellipse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19"/>
            <p:cNvSpPr/>
            <p:nvPr/>
          </p:nvSpPr>
          <p:spPr>
            <a:xfrm>
              <a:off x="4884494" y="4986775"/>
              <a:ext cx="811829" cy="672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tx1"/>
                  </a:solidFill>
                </a:rPr>
                <a:t>Porosidade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865605" y="5800379"/>
            <a:ext cx="1224136" cy="951117"/>
            <a:chOff x="3951340" y="5903489"/>
            <a:chExt cx="1080120" cy="951117"/>
          </a:xfrm>
        </p:grpSpPr>
        <p:sp>
          <p:nvSpPr>
            <p:cNvPr id="19" name="Elipse 18"/>
            <p:cNvSpPr/>
            <p:nvPr/>
          </p:nvSpPr>
          <p:spPr>
            <a:xfrm>
              <a:off x="4003859" y="5903489"/>
              <a:ext cx="951117" cy="951117"/>
            </a:xfrm>
            <a:prstGeom prst="ellipse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21"/>
            <p:cNvSpPr/>
            <p:nvPr/>
          </p:nvSpPr>
          <p:spPr>
            <a:xfrm>
              <a:off x="3951340" y="6015883"/>
              <a:ext cx="1080120" cy="672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chemeClr val="tx1"/>
                  </a:solidFill>
                </a:rPr>
                <a:t>Distribuição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chemeClr val="tx1"/>
                  </a:solidFill>
                </a:rPr>
                <a:t>de Poros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 de Retenção de Água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38"/>
            <a:ext cx="4219575" cy="30099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20" y="1899356"/>
            <a:ext cx="4361780" cy="31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t-BR" dirty="0" smtClean="0"/>
              <a:t>Método Padrão – Placa Porosa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58" y="1955142"/>
            <a:ext cx="4455031" cy="3001888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724127" y="1955142"/>
            <a:ext cx="2462627" cy="300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Funil de Placa Porosa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65" y="1268760"/>
            <a:ext cx="549224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Funil de Placa Porosa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219944"/>
            <a:ext cx="6086475" cy="3505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974" y="4793168"/>
            <a:ext cx="3048000" cy="4095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261" y="5202743"/>
            <a:ext cx="733425" cy="304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5502463"/>
            <a:ext cx="2762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Câmara </a:t>
            </a:r>
            <a:r>
              <a:rPr lang="pt-BR" dirty="0"/>
              <a:t>de </a:t>
            </a:r>
            <a:r>
              <a:rPr lang="pt-BR" dirty="0" smtClean="0"/>
              <a:t>Pressão </a:t>
            </a:r>
            <a:r>
              <a:rPr lang="pt-BR" dirty="0"/>
              <a:t>com </a:t>
            </a:r>
            <a:r>
              <a:rPr lang="pt-BR" dirty="0" smtClean="0"/>
              <a:t>Placa Porosa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8229600" cy="41732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12" y="5805264"/>
            <a:ext cx="29241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7849</TotalTime>
  <Words>177</Words>
  <Application>Microsoft Office PowerPoint</Application>
  <PresentationFormat>Apresentação na tela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Bookman Old Style</vt:lpstr>
      <vt:lpstr>Calibri</vt:lpstr>
      <vt:lpstr>Gill Sans MT</vt:lpstr>
      <vt:lpstr>Wingdings</vt:lpstr>
      <vt:lpstr>Wingdings 3</vt:lpstr>
      <vt:lpstr>Origem</vt:lpstr>
      <vt:lpstr>Curva de Retenção da Água no Solo</vt:lpstr>
      <vt:lpstr>Introdução</vt:lpstr>
      <vt:lpstr>Curva de Retenção de Água</vt:lpstr>
      <vt:lpstr>Apresentação do PowerPoint</vt:lpstr>
      <vt:lpstr>Curva de Retenção de Água</vt:lpstr>
      <vt:lpstr>Método Padrão – Placa Porosa</vt:lpstr>
      <vt:lpstr>Funil de Placa Porosa</vt:lpstr>
      <vt:lpstr>Funil de Placa Porosa</vt:lpstr>
      <vt:lpstr>Câmara de Pressão com Placa Porosa</vt:lpstr>
      <vt:lpstr>Método Alternativo</vt:lpstr>
      <vt:lpstr>Psicrômetro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Aplicação da Penetrometria na Quantificação da Compactação do Solo</dc:title>
  <dc:creator>Faustão</dc:creator>
  <cp:lastModifiedBy>fgimenes</cp:lastModifiedBy>
  <cp:revision>658</cp:revision>
  <dcterms:created xsi:type="dcterms:W3CDTF">2011-10-13T23:57:15Z</dcterms:created>
  <dcterms:modified xsi:type="dcterms:W3CDTF">2013-07-02T17:00:48Z</dcterms:modified>
</cp:coreProperties>
</file>